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09" r:id="rId2"/>
    <p:sldId id="310" r:id="rId3"/>
    <p:sldId id="311" r:id="rId4"/>
    <p:sldId id="314" r:id="rId5"/>
    <p:sldId id="312" r:id="rId6"/>
    <p:sldId id="313" r:id="rId7"/>
    <p:sldId id="256" r:id="rId8"/>
    <p:sldId id="257" r:id="rId9"/>
    <p:sldId id="258" r:id="rId10"/>
    <p:sldId id="276" r:id="rId11"/>
    <p:sldId id="259" r:id="rId12"/>
    <p:sldId id="260" r:id="rId13"/>
    <p:sldId id="261" r:id="rId14"/>
    <p:sldId id="262" r:id="rId15"/>
    <p:sldId id="263" r:id="rId16"/>
    <p:sldId id="265" r:id="rId17"/>
    <p:sldId id="266" r:id="rId18"/>
    <p:sldId id="267" r:id="rId19"/>
    <p:sldId id="268" r:id="rId20"/>
    <p:sldId id="277" r:id="rId21"/>
    <p:sldId id="272" r:id="rId22"/>
    <p:sldId id="284" r:id="rId23"/>
    <p:sldId id="270" r:id="rId24"/>
    <p:sldId id="271" r:id="rId25"/>
    <p:sldId id="273" r:id="rId26"/>
    <p:sldId id="282" r:id="rId27"/>
    <p:sldId id="295" r:id="rId28"/>
    <p:sldId id="287" r:id="rId29"/>
    <p:sldId id="286" r:id="rId30"/>
    <p:sldId id="289" r:id="rId31"/>
    <p:sldId id="290" r:id="rId32"/>
    <p:sldId id="291" r:id="rId33"/>
    <p:sldId id="292" r:id="rId34"/>
    <p:sldId id="293" r:id="rId35"/>
    <p:sldId id="294" r:id="rId36"/>
    <p:sldId id="296" r:id="rId37"/>
    <p:sldId id="297" r:id="rId38"/>
    <p:sldId id="280" r:id="rId39"/>
    <p:sldId id="298" r:id="rId40"/>
    <p:sldId id="299" r:id="rId41"/>
    <p:sldId id="288" r:id="rId42"/>
    <p:sldId id="300" r:id="rId43"/>
    <p:sldId id="285" r:id="rId44"/>
    <p:sldId id="301" r:id="rId45"/>
    <p:sldId id="302" r:id="rId46"/>
    <p:sldId id="281" r:id="rId47"/>
    <p:sldId id="303" r:id="rId48"/>
    <p:sldId id="279" r:id="rId49"/>
    <p:sldId id="278" r:id="rId50"/>
    <p:sldId id="274" r:id="rId51"/>
    <p:sldId id="275" r:id="rId52"/>
    <p:sldId id="308" r:id="rId53"/>
    <p:sldId id="304" r:id="rId54"/>
    <p:sldId id="305" r:id="rId55"/>
    <p:sldId id="306" r:id="rId56"/>
    <p:sldId id="307" r:id="rId57"/>
    <p:sldId id="315" r:id="rId58"/>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FF33"/>
    <a:srgbClr val="FF99FF"/>
    <a:srgbClr val="66FFFF"/>
    <a:srgbClr val="D2F7FA"/>
    <a:srgbClr val="FF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autoAdjust="0"/>
  </p:normalViewPr>
  <p:slideViewPr>
    <p:cSldViewPr>
      <p:cViewPr varScale="1">
        <p:scale>
          <a:sx n="129" d="100"/>
          <a:sy n="129" d="100"/>
        </p:scale>
        <p:origin x="3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BE3198E-0623-1F66-FFF0-B8E5FE51DBE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72707" name="Rectangle 3">
            <a:extLst>
              <a:ext uri="{FF2B5EF4-FFF2-40B4-BE49-F238E27FC236}">
                <a16:creationId xmlns:a16="http://schemas.microsoft.com/office/drawing/2014/main" id="{FD0C515A-150F-EF72-50D4-AB1AABB8FB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72708" name="Rectangle 4">
            <a:extLst>
              <a:ext uri="{FF2B5EF4-FFF2-40B4-BE49-F238E27FC236}">
                <a16:creationId xmlns:a16="http://schemas.microsoft.com/office/drawing/2014/main" id="{648549BB-FB5A-8ADE-0FFA-899D1938E329}"/>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9" name="Rectangle 5">
            <a:extLst>
              <a:ext uri="{FF2B5EF4-FFF2-40B4-BE49-F238E27FC236}">
                <a16:creationId xmlns:a16="http://schemas.microsoft.com/office/drawing/2014/main" id="{A800503C-B703-EC0F-C43A-3BB424B17F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2710" name="Rectangle 6">
            <a:extLst>
              <a:ext uri="{FF2B5EF4-FFF2-40B4-BE49-F238E27FC236}">
                <a16:creationId xmlns:a16="http://schemas.microsoft.com/office/drawing/2014/main" id="{51291ADC-F446-EC51-0C36-56094186DC30}"/>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72711" name="Rectangle 7">
            <a:extLst>
              <a:ext uri="{FF2B5EF4-FFF2-40B4-BE49-F238E27FC236}">
                <a16:creationId xmlns:a16="http://schemas.microsoft.com/office/drawing/2014/main" id="{0E4D9ED7-1F37-C64C-D57D-151D99CB184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2E9B1C9-94C6-4D7B-A7AE-09698865A4B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69EE8F-8D53-3AEA-527B-6B8D19E11FA5}"/>
              </a:ext>
            </a:extLst>
          </p:cNvPr>
          <p:cNvSpPr>
            <a:spLocks noGrp="1" noChangeArrowheads="1"/>
          </p:cNvSpPr>
          <p:nvPr>
            <p:ph type="sldNum" sz="quarter" idx="5"/>
          </p:nvPr>
        </p:nvSpPr>
        <p:spPr>
          <a:ln/>
        </p:spPr>
        <p:txBody>
          <a:bodyPr/>
          <a:lstStyle/>
          <a:p>
            <a:fld id="{F5511215-937A-47BA-BC61-2E42D2D42654}" type="slidenum">
              <a:rPr lang="en-GB" altLang="en-US"/>
              <a:pPr/>
              <a:t>1</a:t>
            </a:fld>
            <a:endParaRPr lang="en-GB" altLang="en-US"/>
          </a:p>
        </p:txBody>
      </p:sp>
      <p:sp>
        <p:nvSpPr>
          <p:cNvPr id="73730" name="Rectangle 2">
            <a:extLst>
              <a:ext uri="{FF2B5EF4-FFF2-40B4-BE49-F238E27FC236}">
                <a16:creationId xmlns:a16="http://schemas.microsoft.com/office/drawing/2014/main" id="{F9DB90A3-9546-9CD3-0CEA-2922921FDB54}"/>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33E8105A-AA1B-3D5D-A3E6-5CE736BAD8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5FAA9B-2A47-04B2-A05B-B7BAA07C1242}"/>
              </a:ext>
            </a:extLst>
          </p:cNvPr>
          <p:cNvSpPr>
            <a:spLocks noGrp="1" noChangeArrowheads="1"/>
          </p:cNvSpPr>
          <p:nvPr>
            <p:ph type="sldNum" sz="quarter" idx="5"/>
          </p:nvPr>
        </p:nvSpPr>
        <p:spPr>
          <a:ln/>
        </p:spPr>
        <p:txBody>
          <a:bodyPr/>
          <a:lstStyle/>
          <a:p>
            <a:fld id="{50C4C119-EA8E-49BA-8E8D-18DDF0888648}" type="slidenum">
              <a:rPr lang="en-GB" altLang="en-US"/>
              <a:pPr/>
              <a:t>10</a:t>
            </a:fld>
            <a:endParaRPr lang="en-GB" altLang="en-US"/>
          </a:p>
        </p:txBody>
      </p:sp>
      <p:sp>
        <p:nvSpPr>
          <p:cNvPr id="82946" name="Rectangle 2">
            <a:extLst>
              <a:ext uri="{FF2B5EF4-FFF2-40B4-BE49-F238E27FC236}">
                <a16:creationId xmlns:a16="http://schemas.microsoft.com/office/drawing/2014/main" id="{2A006037-8E84-0EE1-B8A3-60C0EB9E9463}"/>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4A06237D-DE57-B258-4212-1A23CA97DE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2AC065-C336-EDB6-062B-995566AF5159}"/>
              </a:ext>
            </a:extLst>
          </p:cNvPr>
          <p:cNvSpPr>
            <a:spLocks noGrp="1" noChangeArrowheads="1"/>
          </p:cNvSpPr>
          <p:nvPr>
            <p:ph type="sldNum" sz="quarter" idx="5"/>
          </p:nvPr>
        </p:nvSpPr>
        <p:spPr>
          <a:ln/>
        </p:spPr>
        <p:txBody>
          <a:bodyPr/>
          <a:lstStyle/>
          <a:p>
            <a:fld id="{9D91BB1B-1550-48BF-99BA-0C3EB44E466B}" type="slidenum">
              <a:rPr lang="en-GB" altLang="en-US"/>
              <a:pPr/>
              <a:t>11</a:t>
            </a:fld>
            <a:endParaRPr lang="en-GB" altLang="en-US"/>
          </a:p>
        </p:txBody>
      </p:sp>
      <p:sp>
        <p:nvSpPr>
          <p:cNvPr id="83970" name="Rectangle 2">
            <a:extLst>
              <a:ext uri="{FF2B5EF4-FFF2-40B4-BE49-F238E27FC236}">
                <a16:creationId xmlns:a16="http://schemas.microsoft.com/office/drawing/2014/main" id="{B4CA0B49-E3B7-669F-16B6-8E6EFC08BC0C}"/>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CBC203DE-B609-9B72-E326-FBBBAF1B7A2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DDC7A7-E573-F3E6-41D5-828415E230CF}"/>
              </a:ext>
            </a:extLst>
          </p:cNvPr>
          <p:cNvSpPr>
            <a:spLocks noGrp="1" noChangeArrowheads="1"/>
          </p:cNvSpPr>
          <p:nvPr>
            <p:ph type="sldNum" sz="quarter" idx="5"/>
          </p:nvPr>
        </p:nvSpPr>
        <p:spPr>
          <a:ln/>
        </p:spPr>
        <p:txBody>
          <a:bodyPr/>
          <a:lstStyle/>
          <a:p>
            <a:fld id="{4F1943C9-79B8-4D99-B860-21A017E482A6}" type="slidenum">
              <a:rPr lang="en-GB" altLang="en-US"/>
              <a:pPr/>
              <a:t>12</a:t>
            </a:fld>
            <a:endParaRPr lang="en-GB" altLang="en-US"/>
          </a:p>
        </p:txBody>
      </p:sp>
      <p:sp>
        <p:nvSpPr>
          <p:cNvPr id="84994" name="Rectangle 2">
            <a:extLst>
              <a:ext uri="{FF2B5EF4-FFF2-40B4-BE49-F238E27FC236}">
                <a16:creationId xmlns:a16="http://schemas.microsoft.com/office/drawing/2014/main" id="{EFBB9660-E65E-0D2C-8428-30CC9F825EE3}"/>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5E2CB3FC-48EB-EFAF-3461-7A3102EBB7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3A034A-7BDA-8960-27E6-9A0B33912CB8}"/>
              </a:ext>
            </a:extLst>
          </p:cNvPr>
          <p:cNvSpPr>
            <a:spLocks noGrp="1" noChangeArrowheads="1"/>
          </p:cNvSpPr>
          <p:nvPr>
            <p:ph type="sldNum" sz="quarter" idx="5"/>
          </p:nvPr>
        </p:nvSpPr>
        <p:spPr>
          <a:ln/>
        </p:spPr>
        <p:txBody>
          <a:bodyPr/>
          <a:lstStyle/>
          <a:p>
            <a:fld id="{940DDF5D-E528-4902-8396-5CEECDCF41AF}" type="slidenum">
              <a:rPr lang="en-GB" altLang="en-US"/>
              <a:pPr/>
              <a:t>13</a:t>
            </a:fld>
            <a:endParaRPr lang="en-GB" altLang="en-US"/>
          </a:p>
        </p:txBody>
      </p:sp>
      <p:sp>
        <p:nvSpPr>
          <p:cNvPr id="86018" name="Rectangle 2">
            <a:extLst>
              <a:ext uri="{FF2B5EF4-FFF2-40B4-BE49-F238E27FC236}">
                <a16:creationId xmlns:a16="http://schemas.microsoft.com/office/drawing/2014/main" id="{ACAF1CAF-EC4A-335A-2A44-42315F4C7DD3}"/>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41A5C978-B327-D082-1369-3DF7B86551D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1CFD4E-6CA7-BDFA-BDA3-AE2DEB0E6B78}"/>
              </a:ext>
            </a:extLst>
          </p:cNvPr>
          <p:cNvSpPr>
            <a:spLocks noGrp="1" noChangeArrowheads="1"/>
          </p:cNvSpPr>
          <p:nvPr>
            <p:ph type="sldNum" sz="quarter" idx="5"/>
          </p:nvPr>
        </p:nvSpPr>
        <p:spPr>
          <a:ln/>
        </p:spPr>
        <p:txBody>
          <a:bodyPr/>
          <a:lstStyle/>
          <a:p>
            <a:fld id="{6271684F-32BB-48AF-8146-C2E6595D0068}" type="slidenum">
              <a:rPr lang="en-GB" altLang="en-US"/>
              <a:pPr/>
              <a:t>14</a:t>
            </a:fld>
            <a:endParaRPr lang="en-GB" altLang="en-US"/>
          </a:p>
        </p:txBody>
      </p:sp>
      <p:sp>
        <p:nvSpPr>
          <p:cNvPr id="87042" name="Rectangle 2">
            <a:extLst>
              <a:ext uri="{FF2B5EF4-FFF2-40B4-BE49-F238E27FC236}">
                <a16:creationId xmlns:a16="http://schemas.microsoft.com/office/drawing/2014/main" id="{00A0309F-AE5B-EA3F-A7D6-93E52AFCBE18}"/>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85FDD632-A6F1-BF66-3384-6A2C4755A52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7CE4F8-58BF-9E4A-A884-253BF58631D4}"/>
              </a:ext>
            </a:extLst>
          </p:cNvPr>
          <p:cNvSpPr>
            <a:spLocks noGrp="1" noChangeArrowheads="1"/>
          </p:cNvSpPr>
          <p:nvPr>
            <p:ph type="sldNum" sz="quarter" idx="5"/>
          </p:nvPr>
        </p:nvSpPr>
        <p:spPr>
          <a:ln/>
        </p:spPr>
        <p:txBody>
          <a:bodyPr/>
          <a:lstStyle/>
          <a:p>
            <a:fld id="{CADE8244-E102-4235-8DA0-E88A59DC4A86}" type="slidenum">
              <a:rPr lang="en-GB" altLang="en-US"/>
              <a:pPr/>
              <a:t>15</a:t>
            </a:fld>
            <a:endParaRPr lang="en-GB" altLang="en-US"/>
          </a:p>
        </p:txBody>
      </p:sp>
      <p:sp>
        <p:nvSpPr>
          <p:cNvPr id="88066" name="Rectangle 2">
            <a:extLst>
              <a:ext uri="{FF2B5EF4-FFF2-40B4-BE49-F238E27FC236}">
                <a16:creationId xmlns:a16="http://schemas.microsoft.com/office/drawing/2014/main" id="{24FF1D43-1E05-A339-D2C6-6631D50E814C}"/>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518195C5-D0F4-4AD6-3DF7-8491875227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9F7838-1E54-2458-CDCC-B05BA0D58623}"/>
              </a:ext>
            </a:extLst>
          </p:cNvPr>
          <p:cNvSpPr>
            <a:spLocks noGrp="1" noChangeArrowheads="1"/>
          </p:cNvSpPr>
          <p:nvPr>
            <p:ph type="sldNum" sz="quarter" idx="5"/>
          </p:nvPr>
        </p:nvSpPr>
        <p:spPr>
          <a:ln/>
        </p:spPr>
        <p:txBody>
          <a:bodyPr/>
          <a:lstStyle/>
          <a:p>
            <a:fld id="{C745E736-1A93-49A7-97B5-89DCB5335D64}" type="slidenum">
              <a:rPr lang="en-GB" altLang="en-US"/>
              <a:pPr/>
              <a:t>16</a:t>
            </a:fld>
            <a:endParaRPr lang="en-GB" altLang="en-US"/>
          </a:p>
        </p:txBody>
      </p:sp>
      <p:sp>
        <p:nvSpPr>
          <p:cNvPr id="89090" name="Rectangle 2">
            <a:extLst>
              <a:ext uri="{FF2B5EF4-FFF2-40B4-BE49-F238E27FC236}">
                <a16:creationId xmlns:a16="http://schemas.microsoft.com/office/drawing/2014/main" id="{427B42CF-BE0E-4BE7-2352-4D5BEDB32BB0}"/>
              </a:ext>
            </a:extLst>
          </p:cNvPr>
          <p:cNvSpPr>
            <a:spLocks noRot="1" noChangeArrowheads="1" noTextEdit="1"/>
          </p:cNvSpPr>
          <p:nvPr>
            <p:ph type="sldImg"/>
          </p:nvPr>
        </p:nvSpPr>
        <p:spPr>
          <a:ln/>
        </p:spPr>
      </p:sp>
      <p:sp>
        <p:nvSpPr>
          <p:cNvPr id="89091" name="Rectangle 3">
            <a:extLst>
              <a:ext uri="{FF2B5EF4-FFF2-40B4-BE49-F238E27FC236}">
                <a16:creationId xmlns:a16="http://schemas.microsoft.com/office/drawing/2014/main" id="{47277697-A11E-541D-55B6-A4D404AD734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CFB9B5-5940-E041-39D3-F9952E4FD72A}"/>
              </a:ext>
            </a:extLst>
          </p:cNvPr>
          <p:cNvSpPr>
            <a:spLocks noGrp="1" noChangeArrowheads="1"/>
          </p:cNvSpPr>
          <p:nvPr>
            <p:ph type="sldNum" sz="quarter" idx="5"/>
          </p:nvPr>
        </p:nvSpPr>
        <p:spPr>
          <a:ln/>
        </p:spPr>
        <p:txBody>
          <a:bodyPr/>
          <a:lstStyle/>
          <a:p>
            <a:fld id="{722EA9DF-7D90-489C-8A4D-E7F4CF397796}" type="slidenum">
              <a:rPr lang="en-GB" altLang="en-US"/>
              <a:pPr/>
              <a:t>17</a:t>
            </a:fld>
            <a:endParaRPr lang="en-GB" altLang="en-US"/>
          </a:p>
        </p:txBody>
      </p:sp>
      <p:sp>
        <p:nvSpPr>
          <p:cNvPr id="90114" name="Rectangle 2">
            <a:extLst>
              <a:ext uri="{FF2B5EF4-FFF2-40B4-BE49-F238E27FC236}">
                <a16:creationId xmlns:a16="http://schemas.microsoft.com/office/drawing/2014/main" id="{C5BBF754-1346-AC29-FC0B-888C60C7FFB3}"/>
              </a:ext>
            </a:extLst>
          </p:cNvPr>
          <p:cNvSpPr>
            <a:spLocks noRot="1" noChangeArrowheads="1" noTextEdit="1"/>
          </p:cNvSpPr>
          <p:nvPr>
            <p:ph type="sldImg"/>
          </p:nvPr>
        </p:nvSpPr>
        <p:spPr>
          <a:ln/>
        </p:spPr>
      </p:sp>
      <p:sp>
        <p:nvSpPr>
          <p:cNvPr id="90115" name="Rectangle 3">
            <a:extLst>
              <a:ext uri="{FF2B5EF4-FFF2-40B4-BE49-F238E27FC236}">
                <a16:creationId xmlns:a16="http://schemas.microsoft.com/office/drawing/2014/main" id="{76B538E5-EE7B-A3AD-1FB0-DE351FF9178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E37ECD-2E40-3FE9-9FFC-383BD899F5D2}"/>
              </a:ext>
            </a:extLst>
          </p:cNvPr>
          <p:cNvSpPr>
            <a:spLocks noGrp="1" noChangeArrowheads="1"/>
          </p:cNvSpPr>
          <p:nvPr>
            <p:ph type="sldNum" sz="quarter" idx="5"/>
          </p:nvPr>
        </p:nvSpPr>
        <p:spPr>
          <a:ln/>
        </p:spPr>
        <p:txBody>
          <a:bodyPr/>
          <a:lstStyle/>
          <a:p>
            <a:fld id="{82DC603B-09B4-4DC6-B3B5-EC003CE62487}" type="slidenum">
              <a:rPr lang="en-GB" altLang="en-US"/>
              <a:pPr/>
              <a:t>18</a:t>
            </a:fld>
            <a:endParaRPr lang="en-GB" altLang="en-US"/>
          </a:p>
        </p:txBody>
      </p:sp>
      <p:sp>
        <p:nvSpPr>
          <p:cNvPr id="91138" name="Rectangle 2">
            <a:extLst>
              <a:ext uri="{FF2B5EF4-FFF2-40B4-BE49-F238E27FC236}">
                <a16:creationId xmlns:a16="http://schemas.microsoft.com/office/drawing/2014/main" id="{0BCB8832-D615-B8E7-5CC4-E1BC4D1F9AA9}"/>
              </a:ext>
            </a:extLst>
          </p:cNvPr>
          <p:cNvSpPr>
            <a:spLocks noRot="1" noChangeArrowheads="1" noTextEdit="1"/>
          </p:cNvSpPr>
          <p:nvPr>
            <p:ph type="sldImg"/>
          </p:nvPr>
        </p:nvSpPr>
        <p:spPr>
          <a:ln/>
        </p:spPr>
      </p:sp>
      <p:sp>
        <p:nvSpPr>
          <p:cNvPr id="91139" name="Rectangle 3">
            <a:extLst>
              <a:ext uri="{FF2B5EF4-FFF2-40B4-BE49-F238E27FC236}">
                <a16:creationId xmlns:a16="http://schemas.microsoft.com/office/drawing/2014/main" id="{FBF1B635-CABC-3B91-FB24-7F0D172B48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36FD6D-7EE0-63E7-0E8F-122B63162305}"/>
              </a:ext>
            </a:extLst>
          </p:cNvPr>
          <p:cNvSpPr>
            <a:spLocks noGrp="1" noChangeArrowheads="1"/>
          </p:cNvSpPr>
          <p:nvPr>
            <p:ph type="sldNum" sz="quarter" idx="5"/>
          </p:nvPr>
        </p:nvSpPr>
        <p:spPr>
          <a:ln/>
        </p:spPr>
        <p:txBody>
          <a:bodyPr/>
          <a:lstStyle/>
          <a:p>
            <a:fld id="{A4E2532A-F554-4F3C-B4B6-A766476896B2}" type="slidenum">
              <a:rPr lang="en-GB" altLang="en-US"/>
              <a:pPr/>
              <a:t>19</a:t>
            </a:fld>
            <a:endParaRPr lang="en-GB" altLang="en-US"/>
          </a:p>
        </p:txBody>
      </p:sp>
      <p:sp>
        <p:nvSpPr>
          <p:cNvPr id="92162" name="Rectangle 2">
            <a:extLst>
              <a:ext uri="{FF2B5EF4-FFF2-40B4-BE49-F238E27FC236}">
                <a16:creationId xmlns:a16="http://schemas.microsoft.com/office/drawing/2014/main" id="{FEE7B073-1D2D-F253-E692-ADE17083EBA7}"/>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27B8ED36-413C-C428-CC2A-9B27190DC7F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0F513D-F040-1916-50D6-1CE8ACCB684B}"/>
              </a:ext>
            </a:extLst>
          </p:cNvPr>
          <p:cNvSpPr>
            <a:spLocks noGrp="1" noChangeArrowheads="1"/>
          </p:cNvSpPr>
          <p:nvPr>
            <p:ph type="sldNum" sz="quarter" idx="5"/>
          </p:nvPr>
        </p:nvSpPr>
        <p:spPr>
          <a:ln/>
        </p:spPr>
        <p:txBody>
          <a:bodyPr/>
          <a:lstStyle/>
          <a:p>
            <a:fld id="{1864A88C-DC90-4A77-81D6-61F996254F35}" type="slidenum">
              <a:rPr lang="en-GB" altLang="en-US"/>
              <a:pPr/>
              <a:t>2</a:t>
            </a:fld>
            <a:endParaRPr lang="en-GB" altLang="en-US"/>
          </a:p>
        </p:txBody>
      </p:sp>
      <p:sp>
        <p:nvSpPr>
          <p:cNvPr id="74754" name="Rectangle 2">
            <a:extLst>
              <a:ext uri="{FF2B5EF4-FFF2-40B4-BE49-F238E27FC236}">
                <a16:creationId xmlns:a16="http://schemas.microsoft.com/office/drawing/2014/main" id="{6CA52A77-B341-FA9C-C3B3-5CA3BDA1FB11}"/>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3ECCBDF2-BA59-0468-4294-378D1511670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796E88-42D4-2B1B-85C0-C266E3B59E28}"/>
              </a:ext>
            </a:extLst>
          </p:cNvPr>
          <p:cNvSpPr>
            <a:spLocks noGrp="1" noChangeArrowheads="1"/>
          </p:cNvSpPr>
          <p:nvPr>
            <p:ph type="sldNum" sz="quarter" idx="5"/>
          </p:nvPr>
        </p:nvSpPr>
        <p:spPr>
          <a:ln/>
        </p:spPr>
        <p:txBody>
          <a:bodyPr/>
          <a:lstStyle/>
          <a:p>
            <a:fld id="{E5169E73-BAAA-43F7-A7E5-EE46150503B2}" type="slidenum">
              <a:rPr lang="en-GB" altLang="en-US"/>
              <a:pPr/>
              <a:t>20</a:t>
            </a:fld>
            <a:endParaRPr lang="en-GB" altLang="en-US"/>
          </a:p>
        </p:txBody>
      </p:sp>
      <p:sp>
        <p:nvSpPr>
          <p:cNvPr id="93186" name="Rectangle 2">
            <a:extLst>
              <a:ext uri="{FF2B5EF4-FFF2-40B4-BE49-F238E27FC236}">
                <a16:creationId xmlns:a16="http://schemas.microsoft.com/office/drawing/2014/main" id="{F4C0D24F-9E89-55DE-4F60-5A7050B57140}"/>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C2B0171F-5093-9925-E80D-C5369142FA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5D2C6D-D162-22C0-0835-EEFC6AD44F1C}"/>
              </a:ext>
            </a:extLst>
          </p:cNvPr>
          <p:cNvSpPr>
            <a:spLocks noGrp="1" noChangeArrowheads="1"/>
          </p:cNvSpPr>
          <p:nvPr>
            <p:ph type="sldNum" sz="quarter" idx="5"/>
          </p:nvPr>
        </p:nvSpPr>
        <p:spPr>
          <a:ln/>
        </p:spPr>
        <p:txBody>
          <a:bodyPr/>
          <a:lstStyle/>
          <a:p>
            <a:fld id="{2D97DA9E-EE8A-49EB-BF2A-0BC37C9F27BF}" type="slidenum">
              <a:rPr lang="en-GB" altLang="en-US"/>
              <a:pPr/>
              <a:t>21</a:t>
            </a:fld>
            <a:endParaRPr lang="en-GB" altLang="en-US"/>
          </a:p>
        </p:txBody>
      </p:sp>
      <p:sp>
        <p:nvSpPr>
          <p:cNvPr id="94210" name="Rectangle 2">
            <a:extLst>
              <a:ext uri="{FF2B5EF4-FFF2-40B4-BE49-F238E27FC236}">
                <a16:creationId xmlns:a16="http://schemas.microsoft.com/office/drawing/2014/main" id="{4B5E5ADE-E1E9-035F-872F-2BB191D75A5E}"/>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7D1E69E2-4ABB-2EC0-D20B-86528AC63B9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A51FA4-0C5D-0FC8-E809-8FD7FCEC505D}"/>
              </a:ext>
            </a:extLst>
          </p:cNvPr>
          <p:cNvSpPr>
            <a:spLocks noGrp="1" noChangeArrowheads="1"/>
          </p:cNvSpPr>
          <p:nvPr>
            <p:ph type="sldNum" sz="quarter" idx="5"/>
          </p:nvPr>
        </p:nvSpPr>
        <p:spPr>
          <a:ln/>
        </p:spPr>
        <p:txBody>
          <a:bodyPr/>
          <a:lstStyle/>
          <a:p>
            <a:fld id="{88F2C375-001C-423C-8866-2316628E3AD2}" type="slidenum">
              <a:rPr lang="en-GB" altLang="en-US"/>
              <a:pPr/>
              <a:t>22</a:t>
            </a:fld>
            <a:endParaRPr lang="en-GB" altLang="en-US"/>
          </a:p>
        </p:txBody>
      </p:sp>
      <p:sp>
        <p:nvSpPr>
          <p:cNvPr id="95234" name="Rectangle 2">
            <a:extLst>
              <a:ext uri="{FF2B5EF4-FFF2-40B4-BE49-F238E27FC236}">
                <a16:creationId xmlns:a16="http://schemas.microsoft.com/office/drawing/2014/main" id="{5308DC92-7C73-93A7-DFE8-39C57112F5B7}"/>
              </a:ext>
            </a:extLst>
          </p:cNvPr>
          <p:cNvSpPr>
            <a:spLocks noRot="1" noChangeArrowheads="1" noTextEdit="1"/>
          </p:cNvSpPr>
          <p:nvPr>
            <p:ph type="sldImg"/>
          </p:nvPr>
        </p:nvSpPr>
        <p:spPr>
          <a:ln/>
        </p:spPr>
      </p:sp>
      <p:sp>
        <p:nvSpPr>
          <p:cNvPr id="95235" name="Rectangle 3">
            <a:extLst>
              <a:ext uri="{FF2B5EF4-FFF2-40B4-BE49-F238E27FC236}">
                <a16:creationId xmlns:a16="http://schemas.microsoft.com/office/drawing/2014/main" id="{0109F353-ADC7-308E-BE90-42C0A381B5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38F0F1-C052-66F2-F916-89C36F3F5A5D}"/>
              </a:ext>
            </a:extLst>
          </p:cNvPr>
          <p:cNvSpPr>
            <a:spLocks noGrp="1" noChangeArrowheads="1"/>
          </p:cNvSpPr>
          <p:nvPr>
            <p:ph type="sldNum" sz="quarter" idx="5"/>
          </p:nvPr>
        </p:nvSpPr>
        <p:spPr>
          <a:ln/>
        </p:spPr>
        <p:txBody>
          <a:bodyPr/>
          <a:lstStyle/>
          <a:p>
            <a:fld id="{BB67AD24-AC6E-4DD4-910E-9323C2FB6BFE}" type="slidenum">
              <a:rPr lang="en-GB" altLang="en-US"/>
              <a:pPr/>
              <a:t>23</a:t>
            </a:fld>
            <a:endParaRPr lang="en-GB" altLang="en-US"/>
          </a:p>
        </p:txBody>
      </p:sp>
      <p:sp>
        <p:nvSpPr>
          <p:cNvPr id="96258" name="Rectangle 2">
            <a:extLst>
              <a:ext uri="{FF2B5EF4-FFF2-40B4-BE49-F238E27FC236}">
                <a16:creationId xmlns:a16="http://schemas.microsoft.com/office/drawing/2014/main" id="{0BAC7ABD-4068-B51E-0DD3-AE402758171B}"/>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70D72EB4-0950-3EE2-0E94-400694A765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CD8A6AB-1810-CD71-9F66-823AEB37E56A}"/>
              </a:ext>
            </a:extLst>
          </p:cNvPr>
          <p:cNvSpPr>
            <a:spLocks noGrp="1" noChangeArrowheads="1"/>
          </p:cNvSpPr>
          <p:nvPr>
            <p:ph type="sldNum" sz="quarter" idx="5"/>
          </p:nvPr>
        </p:nvSpPr>
        <p:spPr>
          <a:ln/>
        </p:spPr>
        <p:txBody>
          <a:bodyPr/>
          <a:lstStyle/>
          <a:p>
            <a:fld id="{EC45B6D5-A0F0-497B-AE36-F33C5350A84B}" type="slidenum">
              <a:rPr lang="en-GB" altLang="en-US"/>
              <a:pPr/>
              <a:t>24</a:t>
            </a:fld>
            <a:endParaRPr lang="en-GB" altLang="en-US"/>
          </a:p>
        </p:txBody>
      </p:sp>
      <p:sp>
        <p:nvSpPr>
          <p:cNvPr id="97282" name="Rectangle 2">
            <a:extLst>
              <a:ext uri="{FF2B5EF4-FFF2-40B4-BE49-F238E27FC236}">
                <a16:creationId xmlns:a16="http://schemas.microsoft.com/office/drawing/2014/main" id="{1D67B2C4-175E-523C-B860-2B520C9929F7}"/>
              </a:ext>
            </a:extLst>
          </p:cNvPr>
          <p:cNvSpPr>
            <a:spLocks noRot="1" noChangeArrowheads="1" noTextEdit="1"/>
          </p:cNvSpPr>
          <p:nvPr>
            <p:ph type="sldImg"/>
          </p:nvPr>
        </p:nvSpPr>
        <p:spPr>
          <a:ln/>
        </p:spPr>
      </p:sp>
      <p:sp>
        <p:nvSpPr>
          <p:cNvPr id="97283" name="Rectangle 3">
            <a:extLst>
              <a:ext uri="{FF2B5EF4-FFF2-40B4-BE49-F238E27FC236}">
                <a16:creationId xmlns:a16="http://schemas.microsoft.com/office/drawing/2014/main" id="{4CF84E37-0E45-A710-FEA2-A8871C3D23F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F27A75-B479-8E68-8FC0-7CFD6F78A7F7}"/>
              </a:ext>
            </a:extLst>
          </p:cNvPr>
          <p:cNvSpPr>
            <a:spLocks noGrp="1" noChangeArrowheads="1"/>
          </p:cNvSpPr>
          <p:nvPr>
            <p:ph type="sldNum" sz="quarter" idx="5"/>
          </p:nvPr>
        </p:nvSpPr>
        <p:spPr>
          <a:ln/>
        </p:spPr>
        <p:txBody>
          <a:bodyPr/>
          <a:lstStyle/>
          <a:p>
            <a:fld id="{1C38121C-D4E2-4A84-BD28-DC9A02695D4D}" type="slidenum">
              <a:rPr lang="en-GB" altLang="en-US"/>
              <a:pPr/>
              <a:t>25</a:t>
            </a:fld>
            <a:endParaRPr lang="en-GB" altLang="en-US"/>
          </a:p>
        </p:txBody>
      </p:sp>
      <p:sp>
        <p:nvSpPr>
          <p:cNvPr id="98306" name="Rectangle 2">
            <a:extLst>
              <a:ext uri="{FF2B5EF4-FFF2-40B4-BE49-F238E27FC236}">
                <a16:creationId xmlns:a16="http://schemas.microsoft.com/office/drawing/2014/main" id="{6763F69A-681D-CE9E-04DB-D03B83240A2A}"/>
              </a:ext>
            </a:extLst>
          </p:cNvPr>
          <p:cNvSpPr>
            <a:spLocks noRot="1" noChangeArrowheads="1" noTextEdit="1"/>
          </p:cNvSpPr>
          <p:nvPr>
            <p:ph type="sldImg"/>
          </p:nvPr>
        </p:nvSpPr>
        <p:spPr>
          <a:ln/>
        </p:spPr>
      </p:sp>
      <p:sp>
        <p:nvSpPr>
          <p:cNvPr id="98307" name="Rectangle 3">
            <a:extLst>
              <a:ext uri="{FF2B5EF4-FFF2-40B4-BE49-F238E27FC236}">
                <a16:creationId xmlns:a16="http://schemas.microsoft.com/office/drawing/2014/main" id="{55238DB2-7A4C-B73F-5B8C-00483249130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86E7B3-FD35-7106-C20C-67ACB4ABF789}"/>
              </a:ext>
            </a:extLst>
          </p:cNvPr>
          <p:cNvSpPr>
            <a:spLocks noGrp="1" noChangeArrowheads="1"/>
          </p:cNvSpPr>
          <p:nvPr>
            <p:ph type="sldNum" sz="quarter" idx="5"/>
          </p:nvPr>
        </p:nvSpPr>
        <p:spPr>
          <a:ln/>
        </p:spPr>
        <p:txBody>
          <a:bodyPr/>
          <a:lstStyle/>
          <a:p>
            <a:fld id="{4D4EEDFA-7120-48B4-808A-38DA35569315}" type="slidenum">
              <a:rPr lang="en-GB" altLang="en-US"/>
              <a:pPr/>
              <a:t>26</a:t>
            </a:fld>
            <a:endParaRPr lang="en-GB" altLang="en-US"/>
          </a:p>
        </p:txBody>
      </p:sp>
      <p:sp>
        <p:nvSpPr>
          <p:cNvPr id="99330" name="Rectangle 2">
            <a:extLst>
              <a:ext uri="{FF2B5EF4-FFF2-40B4-BE49-F238E27FC236}">
                <a16:creationId xmlns:a16="http://schemas.microsoft.com/office/drawing/2014/main" id="{4321715C-2329-2A0B-FC8D-162F0DF086F5}"/>
              </a:ext>
            </a:extLst>
          </p:cNvPr>
          <p:cNvSpPr>
            <a:spLocks noRot="1" noChangeArrowheads="1" noTextEdit="1"/>
          </p:cNvSpPr>
          <p:nvPr>
            <p:ph type="sldImg"/>
          </p:nvPr>
        </p:nvSpPr>
        <p:spPr>
          <a:ln/>
        </p:spPr>
      </p:sp>
      <p:sp>
        <p:nvSpPr>
          <p:cNvPr id="99331" name="Rectangle 3">
            <a:extLst>
              <a:ext uri="{FF2B5EF4-FFF2-40B4-BE49-F238E27FC236}">
                <a16:creationId xmlns:a16="http://schemas.microsoft.com/office/drawing/2014/main" id="{B3856D63-87BE-7C14-965E-031EE9659E2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01E585-549E-1843-63CF-49D841F8A72B}"/>
              </a:ext>
            </a:extLst>
          </p:cNvPr>
          <p:cNvSpPr>
            <a:spLocks noGrp="1" noChangeArrowheads="1"/>
          </p:cNvSpPr>
          <p:nvPr>
            <p:ph type="sldNum" sz="quarter" idx="5"/>
          </p:nvPr>
        </p:nvSpPr>
        <p:spPr>
          <a:ln/>
        </p:spPr>
        <p:txBody>
          <a:bodyPr/>
          <a:lstStyle/>
          <a:p>
            <a:fld id="{4C111F6F-64C1-4835-A79D-F18025F90B2A}" type="slidenum">
              <a:rPr lang="en-GB" altLang="en-US"/>
              <a:pPr/>
              <a:t>27</a:t>
            </a:fld>
            <a:endParaRPr lang="en-GB" altLang="en-US"/>
          </a:p>
        </p:txBody>
      </p:sp>
      <p:sp>
        <p:nvSpPr>
          <p:cNvPr id="100354" name="Rectangle 2">
            <a:extLst>
              <a:ext uri="{FF2B5EF4-FFF2-40B4-BE49-F238E27FC236}">
                <a16:creationId xmlns:a16="http://schemas.microsoft.com/office/drawing/2014/main" id="{8AA79387-2081-37DB-F323-05F35CB97AA5}"/>
              </a:ext>
            </a:extLst>
          </p:cNvPr>
          <p:cNvSpPr>
            <a:spLocks noRot="1" noChangeArrowheads="1" noTextEdit="1"/>
          </p:cNvSpPr>
          <p:nvPr>
            <p:ph type="sldImg"/>
          </p:nvPr>
        </p:nvSpPr>
        <p:spPr>
          <a:ln/>
        </p:spPr>
      </p:sp>
      <p:sp>
        <p:nvSpPr>
          <p:cNvPr id="100355" name="Rectangle 3">
            <a:extLst>
              <a:ext uri="{FF2B5EF4-FFF2-40B4-BE49-F238E27FC236}">
                <a16:creationId xmlns:a16="http://schemas.microsoft.com/office/drawing/2014/main" id="{4B15A2A6-D626-BD73-5EB5-742B3571C2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AAC1E7-5FBE-3667-F52E-F44E57396956}"/>
              </a:ext>
            </a:extLst>
          </p:cNvPr>
          <p:cNvSpPr>
            <a:spLocks noGrp="1" noChangeArrowheads="1"/>
          </p:cNvSpPr>
          <p:nvPr>
            <p:ph type="sldNum" sz="quarter" idx="5"/>
          </p:nvPr>
        </p:nvSpPr>
        <p:spPr>
          <a:ln/>
        </p:spPr>
        <p:txBody>
          <a:bodyPr/>
          <a:lstStyle/>
          <a:p>
            <a:fld id="{1FD84753-8D30-45C6-9680-DCD5ACC7967F}" type="slidenum">
              <a:rPr lang="en-GB" altLang="en-US"/>
              <a:pPr/>
              <a:t>28</a:t>
            </a:fld>
            <a:endParaRPr lang="en-GB" altLang="en-US"/>
          </a:p>
        </p:txBody>
      </p:sp>
      <p:sp>
        <p:nvSpPr>
          <p:cNvPr id="101378" name="Rectangle 2">
            <a:extLst>
              <a:ext uri="{FF2B5EF4-FFF2-40B4-BE49-F238E27FC236}">
                <a16:creationId xmlns:a16="http://schemas.microsoft.com/office/drawing/2014/main" id="{33A6DC56-71E2-2DCE-2F10-23AD0249D7AE}"/>
              </a:ext>
            </a:extLst>
          </p:cNvPr>
          <p:cNvSpPr>
            <a:spLocks noRot="1" noChangeArrowheads="1" noTextEdit="1"/>
          </p:cNvSpPr>
          <p:nvPr>
            <p:ph type="sldImg"/>
          </p:nvPr>
        </p:nvSpPr>
        <p:spPr>
          <a:ln/>
        </p:spPr>
      </p:sp>
      <p:sp>
        <p:nvSpPr>
          <p:cNvPr id="101379" name="Rectangle 3">
            <a:extLst>
              <a:ext uri="{FF2B5EF4-FFF2-40B4-BE49-F238E27FC236}">
                <a16:creationId xmlns:a16="http://schemas.microsoft.com/office/drawing/2014/main" id="{3C489E2A-D9CC-73B1-5B86-B930AC4F46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6ABAB88-3644-2F7A-A47F-92E10E91654B}"/>
              </a:ext>
            </a:extLst>
          </p:cNvPr>
          <p:cNvSpPr>
            <a:spLocks noGrp="1" noChangeArrowheads="1"/>
          </p:cNvSpPr>
          <p:nvPr>
            <p:ph type="sldNum" sz="quarter" idx="5"/>
          </p:nvPr>
        </p:nvSpPr>
        <p:spPr>
          <a:ln/>
        </p:spPr>
        <p:txBody>
          <a:bodyPr/>
          <a:lstStyle/>
          <a:p>
            <a:fld id="{1F34B378-4537-4336-9B31-A06F6D484693}" type="slidenum">
              <a:rPr lang="en-GB" altLang="en-US"/>
              <a:pPr/>
              <a:t>29</a:t>
            </a:fld>
            <a:endParaRPr lang="en-GB" altLang="en-US"/>
          </a:p>
        </p:txBody>
      </p:sp>
      <p:sp>
        <p:nvSpPr>
          <p:cNvPr id="102402" name="Rectangle 2">
            <a:extLst>
              <a:ext uri="{FF2B5EF4-FFF2-40B4-BE49-F238E27FC236}">
                <a16:creationId xmlns:a16="http://schemas.microsoft.com/office/drawing/2014/main" id="{3B9FAE65-2120-FB79-8911-3C394BC2C3D3}"/>
              </a:ext>
            </a:extLst>
          </p:cNvPr>
          <p:cNvSpPr>
            <a:spLocks noRot="1" noChangeArrowheads="1" noTextEdit="1"/>
          </p:cNvSpPr>
          <p:nvPr>
            <p:ph type="sldImg"/>
          </p:nvPr>
        </p:nvSpPr>
        <p:spPr>
          <a:ln/>
        </p:spPr>
      </p:sp>
      <p:sp>
        <p:nvSpPr>
          <p:cNvPr id="102403" name="Rectangle 3">
            <a:extLst>
              <a:ext uri="{FF2B5EF4-FFF2-40B4-BE49-F238E27FC236}">
                <a16:creationId xmlns:a16="http://schemas.microsoft.com/office/drawing/2014/main" id="{870398CA-5E02-9AD9-B50A-70B2F017BC3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4B16DF-A367-80DC-0E13-539DCFE115F4}"/>
              </a:ext>
            </a:extLst>
          </p:cNvPr>
          <p:cNvSpPr>
            <a:spLocks noGrp="1" noChangeArrowheads="1"/>
          </p:cNvSpPr>
          <p:nvPr>
            <p:ph type="sldNum" sz="quarter" idx="5"/>
          </p:nvPr>
        </p:nvSpPr>
        <p:spPr>
          <a:ln/>
        </p:spPr>
        <p:txBody>
          <a:bodyPr/>
          <a:lstStyle/>
          <a:p>
            <a:fld id="{B4ED0EF0-660B-4622-AB82-1C630AAB7B9E}" type="slidenum">
              <a:rPr lang="en-GB" altLang="en-US"/>
              <a:pPr/>
              <a:t>3</a:t>
            </a:fld>
            <a:endParaRPr lang="en-GB" altLang="en-US"/>
          </a:p>
        </p:txBody>
      </p:sp>
      <p:sp>
        <p:nvSpPr>
          <p:cNvPr id="75778" name="Rectangle 2">
            <a:extLst>
              <a:ext uri="{FF2B5EF4-FFF2-40B4-BE49-F238E27FC236}">
                <a16:creationId xmlns:a16="http://schemas.microsoft.com/office/drawing/2014/main" id="{3CA6DA52-E6AA-A1B0-1E5C-FAECB935E0DF}"/>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A2A0D47A-0D8B-48B6-74A2-0C65769A06D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1694CB-5F12-9CE9-3256-322C2C5BF142}"/>
              </a:ext>
            </a:extLst>
          </p:cNvPr>
          <p:cNvSpPr>
            <a:spLocks noGrp="1" noChangeArrowheads="1"/>
          </p:cNvSpPr>
          <p:nvPr>
            <p:ph type="sldNum" sz="quarter" idx="5"/>
          </p:nvPr>
        </p:nvSpPr>
        <p:spPr>
          <a:ln/>
        </p:spPr>
        <p:txBody>
          <a:bodyPr/>
          <a:lstStyle/>
          <a:p>
            <a:fld id="{62567EB2-C23C-420B-B6F8-DEE825092AA3}" type="slidenum">
              <a:rPr lang="en-GB" altLang="en-US"/>
              <a:pPr/>
              <a:t>30</a:t>
            </a:fld>
            <a:endParaRPr lang="en-GB" altLang="en-US"/>
          </a:p>
        </p:txBody>
      </p:sp>
      <p:sp>
        <p:nvSpPr>
          <p:cNvPr id="103426" name="Rectangle 2">
            <a:extLst>
              <a:ext uri="{FF2B5EF4-FFF2-40B4-BE49-F238E27FC236}">
                <a16:creationId xmlns:a16="http://schemas.microsoft.com/office/drawing/2014/main" id="{7C3E93D0-6514-6E35-2EF9-888F2AB471F7}"/>
              </a:ext>
            </a:extLst>
          </p:cNvPr>
          <p:cNvSpPr>
            <a:spLocks noRot="1" noChangeArrowheads="1" noTextEdit="1"/>
          </p:cNvSpPr>
          <p:nvPr>
            <p:ph type="sldImg"/>
          </p:nvPr>
        </p:nvSpPr>
        <p:spPr>
          <a:ln/>
        </p:spPr>
      </p:sp>
      <p:sp>
        <p:nvSpPr>
          <p:cNvPr id="103427" name="Rectangle 3">
            <a:extLst>
              <a:ext uri="{FF2B5EF4-FFF2-40B4-BE49-F238E27FC236}">
                <a16:creationId xmlns:a16="http://schemas.microsoft.com/office/drawing/2014/main" id="{0850FBDE-AF87-9E80-E7A9-97FABDCE829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87569C-FB73-09F9-89A3-D035BFA1AF5B}"/>
              </a:ext>
            </a:extLst>
          </p:cNvPr>
          <p:cNvSpPr>
            <a:spLocks noGrp="1" noChangeArrowheads="1"/>
          </p:cNvSpPr>
          <p:nvPr>
            <p:ph type="sldNum" sz="quarter" idx="5"/>
          </p:nvPr>
        </p:nvSpPr>
        <p:spPr>
          <a:ln/>
        </p:spPr>
        <p:txBody>
          <a:bodyPr/>
          <a:lstStyle/>
          <a:p>
            <a:fld id="{67D23D41-057F-40B7-B56D-4B2B700B98AB}" type="slidenum">
              <a:rPr lang="en-GB" altLang="en-US"/>
              <a:pPr/>
              <a:t>31</a:t>
            </a:fld>
            <a:endParaRPr lang="en-GB" altLang="en-US"/>
          </a:p>
        </p:txBody>
      </p:sp>
      <p:sp>
        <p:nvSpPr>
          <p:cNvPr id="104450" name="Rectangle 2">
            <a:extLst>
              <a:ext uri="{FF2B5EF4-FFF2-40B4-BE49-F238E27FC236}">
                <a16:creationId xmlns:a16="http://schemas.microsoft.com/office/drawing/2014/main" id="{B70BBD22-B0FD-5A3C-989D-F73C403B9FFD}"/>
              </a:ext>
            </a:extLst>
          </p:cNvPr>
          <p:cNvSpPr>
            <a:spLocks noRot="1" noChangeArrowheads="1" noTextEdit="1"/>
          </p:cNvSpPr>
          <p:nvPr>
            <p:ph type="sldImg"/>
          </p:nvPr>
        </p:nvSpPr>
        <p:spPr>
          <a:ln/>
        </p:spPr>
      </p:sp>
      <p:sp>
        <p:nvSpPr>
          <p:cNvPr id="104451" name="Rectangle 3">
            <a:extLst>
              <a:ext uri="{FF2B5EF4-FFF2-40B4-BE49-F238E27FC236}">
                <a16:creationId xmlns:a16="http://schemas.microsoft.com/office/drawing/2014/main" id="{774372D9-7208-7740-3063-4E6F64895C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49594D-88D3-7926-3F53-BCC312824A97}"/>
              </a:ext>
            </a:extLst>
          </p:cNvPr>
          <p:cNvSpPr>
            <a:spLocks noGrp="1" noChangeArrowheads="1"/>
          </p:cNvSpPr>
          <p:nvPr>
            <p:ph type="sldNum" sz="quarter" idx="5"/>
          </p:nvPr>
        </p:nvSpPr>
        <p:spPr>
          <a:ln/>
        </p:spPr>
        <p:txBody>
          <a:bodyPr/>
          <a:lstStyle/>
          <a:p>
            <a:fld id="{B66B772D-754A-4B9D-BB67-EF590F64A2BE}" type="slidenum">
              <a:rPr lang="en-GB" altLang="en-US"/>
              <a:pPr/>
              <a:t>32</a:t>
            </a:fld>
            <a:endParaRPr lang="en-GB" altLang="en-US"/>
          </a:p>
        </p:txBody>
      </p:sp>
      <p:sp>
        <p:nvSpPr>
          <p:cNvPr id="105474" name="Rectangle 2">
            <a:extLst>
              <a:ext uri="{FF2B5EF4-FFF2-40B4-BE49-F238E27FC236}">
                <a16:creationId xmlns:a16="http://schemas.microsoft.com/office/drawing/2014/main" id="{AE3A9106-F6D8-FDE6-13B2-54EFCAA01B0E}"/>
              </a:ext>
            </a:extLst>
          </p:cNvPr>
          <p:cNvSpPr>
            <a:spLocks noRot="1" noChangeArrowheads="1" noTextEdit="1"/>
          </p:cNvSpPr>
          <p:nvPr>
            <p:ph type="sldImg"/>
          </p:nvPr>
        </p:nvSpPr>
        <p:spPr>
          <a:ln/>
        </p:spPr>
      </p:sp>
      <p:sp>
        <p:nvSpPr>
          <p:cNvPr id="105475" name="Rectangle 3">
            <a:extLst>
              <a:ext uri="{FF2B5EF4-FFF2-40B4-BE49-F238E27FC236}">
                <a16:creationId xmlns:a16="http://schemas.microsoft.com/office/drawing/2014/main" id="{CA66D798-5859-BA6F-2A7C-6BE010011F7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49D961-7B0A-5AD4-D985-1084D6CCD1B9}"/>
              </a:ext>
            </a:extLst>
          </p:cNvPr>
          <p:cNvSpPr>
            <a:spLocks noGrp="1" noChangeArrowheads="1"/>
          </p:cNvSpPr>
          <p:nvPr>
            <p:ph type="sldNum" sz="quarter" idx="5"/>
          </p:nvPr>
        </p:nvSpPr>
        <p:spPr>
          <a:ln/>
        </p:spPr>
        <p:txBody>
          <a:bodyPr/>
          <a:lstStyle/>
          <a:p>
            <a:fld id="{99D22682-63E7-47A8-ADCA-8417EB45D610}" type="slidenum">
              <a:rPr lang="en-GB" altLang="en-US"/>
              <a:pPr/>
              <a:t>33</a:t>
            </a:fld>
            <a:endParaRPr lang="en-GB" altLang="en-US"/>
          </a:p>
        </p:txBody>
      </p:sp>
      <p:sp>
        <p:nvSpPr>
          <p:cNvPr id="106498" name="Rectangle 2">
            <a:extLst>
              <a:ext uri="{FF2B5EF4-FFF2-40B4-BE49-F238E27FC236}">
                <a16:creationId xmlns:a16="http://schemas.microsoft.com/office/drawing/2014/main" id="{8BAD13F8-0662-2FFA-3B42-D8E1F5766F05}"/>
              </a:ext>
            </a:extLst>
          </p:cNvPr>
          <p:cNvSpPr>
            <a:spLocks noRot="1" noChangeArrowheads="1" noTextEdit="1"/>
          </p:cNvSpPr>
          <p:nvPr>
            <p:ph type="sldImg"/>
          </p:nvPr>
        </p:nvSpPr>
        <p:spPr>
          <a:ln/>
        </p:spPr>
      </p:sp>
      <p:sp>
        <p:nvSpPr>
          <p:cNvPr id="106499" name="Rectangle 3">
            <a:extLst>
              <a:ext uri="{FF2B5EF4-FFF2-40B4-BE49-F238E27FC236}">
                <a16:creationId xmlns:a16="http://schemas.microsoft.com/office/drawing/2014/main" id="{2B9E4A12-BA39-3716-B843-0624B4FE451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9E655B-19B3-BBCE-8DEE-12DA146C6521}"/>
              </a:ext>
            </a:extLst>
          </p:cNvPr>
          <p:cNvSpPr>
            <a:spLocks noGrp="1" noChangeArrowheads="1"/>
          </p:cNvSpPr>
          <p:nvPr>
            <p:ph type="sldNum" sz="quarter" idx="5"/>
          </p:nvPr>
        </p:nvSpPr>
        <p:spPr>
          <a:ln/>
        </p:spPr>
        <p:txBody>
          <a:bodyPr/>
          <a:lstStyle/>
          <a:p>
            <a:fld id="{00ACE016-EF75-4C23-A783-8FB4EE0808A7}" type="slidenum">
              <a:rPr lang="en-GB" altLang="en-US"/>
              <a:pPr/>
              <a:t>34</a:t>
            </a:fld>
            <a:endParaRPr lang="en-GB" altLang="en-US"/>
          </a:p>
        </p:txBody>
      </p:sp>
      <p:sp>
        <p:nvSpPr>
          <p:cNvPr id="107522" name="Rectangle 2">
            <a:extLst>
              <a:ext uri="{FF2B5EF4-FFF2-40B4-BE49-F238E27FC236}">
                <a16:creationId xmlns:a16="http://schemas.microsoft.com/office/drawing/2014/main" id="{58C3672A-C9F4-AB35-7804-56C53314734A}"/>
              </a:ext>
            </a:extLst>
          </p:cNvPr>
          <p:cNvSpPr>
            <a:spLocks noRot="1" noChangeArrowheads="1" noTextEdit="1"/>
          </p:cNvSpPr>
          <p:nvPr>
            <p:ph type="sldImg"/>
          </p:nvPr>
        </p:nvSpPr>
        <p:spPr>
          <a:ln/>
        </p:spPr>
      </p:sp>
      <p:sp>
        <p:nvSpPr>
          <p:cNvPr id="107523" name="Rectangle 3">
            <a:extLst>
              <a:ext uri="{FF2B5EF4-FFF2-40B4-BE49-F238E27FC236}">
                <a16:creationId xmlns:a16="http://schemas.microsoft.com/office/drawing/2014/main" id="{C632023C-B8B7-A56A-523D-B20323F53A3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08D4F1-EFCC-8443-1165-84048EE66F82}"/>
              </a:ext>
            </a:extLst>
          </p:cNvPr>
          <p:cNvSpPr>
            <a:spLocks noGrp="1" noChangeArrowheads="1"/>
          </p:cNvSpPr>
          <p:nvPr>
            <p:ph type="sldNum" sz="quarter" idx="5"/>
          </p:nvPr>
        </p:nvSpPr>
        <p:spPr>
          <a:ln/>
        </p:spPr>
        <p:txBody>
          <a:bodyPr/>
          <a:lstStyle/>
          <a:p>
            <a:fld id="{CE05B46A-3410-4981-8C41-7F090D32946B}" type="slidenum">
              <a:rPr lang="en-GB" altLang="en-US"/>
              <a:pPr/>
              <a:t>35</a:t>
            </a:fld>
            <a:endParaRPr lang="en-GB" altLang="en-US"/>
          </a:p>
        </p:txBody>
      </p:sp>
      <p:sp>
        <p:nvSpPr>
          <p:cNvPr id="108546" name="Rectangle 2">
            <a:extLst>
              <a:ext uri="{FF2B5EF4-FFF2-40B4-BE49-F238E27FC236}">
                <a16:creationId xmlns:a16="http://schemas.microsoft.com/office/drawing/2014/main" id="{DE6FC411-6279-1E6E-E39B-03F631F13E33}"/>
              </a:ext>
            </a:extLst>
          </p:cNvPr>
          <p:cNvSpPr>
            <a:spLocks noRot="1" noChangeArrowheads="1" noTextEdit="1"/>
          </p:cNvSpPr>
          <p:nvPr>
            <p:ph type="sldImg"/>
          </p:nvPr>
        </p:nvSpPr>
        <p:spPr>
          <a:ln/>
        </p:spPr>
      </p:sp>
      <p:sp>
        <p:nvSpPr>
          <p:cNvPr id="108547" name="Rectangle 3">
            <a:extLst>
              <a:ext uri="{FF2B5EF4-FFF2-40B4-BE49-F238E27FC236}">
                <a16:creationId xmlns:a16="http://schemas.microsoft.com/office/drawing/2014/main" id="{60A135C5-303B-EC10-7915-7752B80EDC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E81D52-B619-FCA6-C48D-CFC3461FB26D}"/>
              </a:ext>
            </a:extLst>
          </p:cNvPr>
          <p:cNvSpPr>
            <a:spLocks noGrp="1" noChangeArrowheads="1"/>
          </p:cNvSpPr>
          <p:nvPr>
            <p:ph type="sldNum" sz="quarter" idx="5"/>
          </p:nvPr>
        </p:nvSpPr>
        <p:spPr>
          <a:ln/>
        </p:spPr>
        <p:txBody>
          <a:bodyPr/>
          <a:lstStyle/>
          <a:p>
            <a:fld id="{2B0607D9-2A9E-4667-B8D0-CFD0CDB20F97}" type="slidenum">
              <a:rPr lang="en-GB" altLang="en-US"/>
              <a:pPr/>
              <a:t>36</a:t>
            </a:fld>
            <a:endParaRPr lang="en-GB" altLang="en-US"/>
          </a:p>
        </p:txBody>
      </p:sp>
      <p:sp>
        <p:nvSpPr>
          <p:cNvPr id="109570" name="Rectangle 2">
            <a:extLst>
              <a:ext uri="{FF2B5EF4-FFF2-40B4-BE49-F238E27FC236}">
                <a16:creationId xmlns:a16="http://schemas.microsoft.com/office/drawing/2014/main" id="{4A39044F-4536-9BAF-AFDC-238C83027B60}"/>
              </a:ext>
            </a:extLst>
          </p:cNvPr>
          <p:cNvSpPr>
            <a:spLocks noRot="1" noChangeArrowheads="1" noTextEdit="1"/>
          </p:cNvSpPr>
          <p:nvPr>
            <p:ph type="sldImg"/>
          </p:nvPr>
        </p:nvSpPr>
        <p:spPr>
          <a:ln/>
        </p:spPr>
      </p:sp>
      <p:sp>
        <p:nvSpPr>
          <p:cNvPr id="109571" name="Rectangle 3">
            <a:extLst>
              <a:ext uri="{FF2B5EF4-FFF2-40B4-BE49-F238E27FC236}">
                <a16:creationId xmlns:a16="http://schemas.microsoft.com/office/drawing/2014/main" id="{20F132DF-CF74-9105-3614-C2CC7BBD385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D4E54C-2CD5-B3AF-073F-DEFBC8FFFCAA}"/>
              </a:ext>
            </a:extLst>
          </p:cNvPr>
          <p:cNvSpPr>
            <a:spLocks noGrp="1" noChangeArrowheads="1"/>
          </p:cNvSpPr>
          <p:nvPr>
            <p:ph type="sldNum" sz="quarter" idx="5"/>
          </p:nvPr>
        </p:nvSpPr>
        <p:spPr>
          <a:ln/>
        </p:spPr>
        <p:txBody>
          <a:bodyPr/>
          <a:lstStyle/>
          <a:p>
            <a:fld id="{ECF09FD0-85A4-4012-9AD0-3382950F01B4}" type="slidenum">
              <a:rPr lang="en-GB" altLang="en-US"/>
              <a:pPr/>
              <a:t>37</a:t>
            </a:fld>
            <a:endParaRPr lang="en-GB" altLang="en-US"/>
          </a:p>
        </p:txBody>
      </p:sp>
      <p:sp>
        <p:nvSpPr>
          <p:cNvPr id="110594" name="Rectangle 2">
            <a:extLst>
              <a:ext uri="{FF2B5EF4-FFF2-40B4-BE49-F238E27FC236}">
                <a16:creationId xmlns:a16="http://schemas.microsoft.com/office/drawing/2014/main" id="{BD39B36A-C724-F157-F99D-265AFA66F493}"/>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477792BB-6688-9700-B4FD-BEEB2700C33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BBF07C-968C-9C5A-CB56-786304F32AE0}"/>
              </a:ext>
            </a:extLst>
          </p:cNvPr>
          <p:cNvSpPr>
            <a:spLocks noGrp="1" noChangeArrowheads="1"/>
          </p:cNvSpPr>
          <p:nvPr>
            <p:ph type="sldNum" sz="quarter" idx="5"/>
          </p:nvPr>
        </p:nvSpPr>
        <p:spPr>
          <a:ln/>
        </p:spPr>
        <p:txBody>
          <a:bodyPr/>
          <a:lstStyle/>
          <a:p>
            <a:fld id="{B77F416E-2B78-4170-AB69-67AF64F182A4}" type="slidenum">
              <a:rPr lang="en-GB" altLang="en-US"/>
              <a:pPr/>
              <a:t>38</a:t>
            </a:fld>
            <a:endParaRPr lang="en-GB" altLang="en-US"/>
          </a:p>
        </p:txBody>
      </p:sp>
      <p:sp>
        <p:nvSpPr>
          <p:cNvPr id="111618" name="Rectangle 2">
            <a:extLst>
              <a:ext uri="{FF2B5EF4-FFF2-40B4-BE49-F238E27FC236}">
                <a16:creationId xmlns:a16="http://schemas.microsoft.com/office/drawing/2014/main" id="{F0FD44D3-94CD-0904-5AC0-0DEF2B367A00}"/>
              </a:ext>
            </a:extLst>
          </p:cNvPr>
          <p:cNvSpPr>
            <a:spLocks noRot="1" noChangeArrowheads="1" noTextEdit="1"/>
          </p:cNvSpPr>
          <p:nvPr>
            <p:ph type="sldImg"/>
          </p:nvPr>
        </p:nvSpPr>
        <p:spPr>
          <a:ln/>
        </p:spPr>
      </p:sp>
      <p:sp>
        <p:nvSpPr>
          <p:cNvPr id="111619" name="Rectangle 3">
            <a:extLst>
              <a:ext uri="{FF2B5EF4-FFF2-40B4-BE49-F238E27FC236}">
                <a16:creationId xmlns:a16="http://schemas.microsoft.com/office/drawing/2014/main" id="{700F60E9-6C41-B30D-71A6-495345E4486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DB96F2-8AAE-4E29-C1D0-1DCEDF70B5BF}"/>
              </a:ext>
            </a:extLst>
          </p:cNvPr>
          <p:cNvSpPr>
            <a:spLocks noGrp="1" noChangeArrowheads="1"/>
          </p:cNvSpPr>
          <p:nvPr>
            <p:ph type="sldNum" sz="quarter" idx="5"/>
          </p:nvPr>
        </p:nvSpPr>
        <p:spPr>
          <a:ln/>
        </p:spPr>
        <p:txBody>
          <a:bodyPr/>
          <a:lstStyle/>
          <a:p>
            <a:fld id="{17DFF739-68F7-437F-B685-D7636CFD65C5}" type="slidenum">
              <a:rPr lang="en-GB" altLang="en-US"/>
              <a:pPr/>
              <a:t>39</a:t>
            </a:fld>
            <a:endParaRPr lang="en-GB" altLang="en-US"/>
          </a:p>
        </p:txBody>
      </p:sp>
      <p:sp>
        <p:nvSpPr>
          <p:cNvPr id="112642" name="Rectangle 2">
            <a:extLst>
              <a:ext uri="{FF2B5EF4-FFF2-40B4-BE49-F238E27FC236}">
                <a16:creationId xmlns:a16="http://schemas.microsoft.com/office/drawing/2014/main" id="{7B8A2C1C-6B61-3E29-C2E7-5C04CCA6B1BC}"/>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C0A02F03-D2B0-E9E4-A20D-3E65830859F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5A4F65-3E9B-936D-48A0-53EF45E60257}"/>
              </a:ext>
            </a:extLst>
          </p:cNvPr>
          <p:cNvSpPr>
            <a:spLocks noGrp="1" noChangeArrowheads="1"/>
          </p:cNvSpPr>
          <p:nvPr>
            <p:ph type="sldNum" sz="quarter" idx="5"/>
          </p:nvPr>
        </p:nvSpPr>
        <p:spPr>
          <a:ln/>
        </p:spPr>
        <p:txBody>
          <a:bodyPr/>
          <a:lstStyle/>
          <a:p>
            <a:fld id="{02B7DEDB-4273-47AC-92CE-9712E675BBF2}" type="slidenum">
              <a:rPr lang="en-GB" altLang="en-US"/>
              <a:pPr/>
              <a:t>4</a:t>
            </a:fld>
            <a:endParaRPr lang="en-GB" altLang="en-US"/>
          </a:p>
        </p:txBody>
      </p:sp>
      <p:sp>
        <p:nvSpPr>
          <p:cNvPr id="76802" name="Rectangle 2">
            <a:extLst>
              <a:ext uri="{FF2B5EF4-FFF2-40B4-BE49-F238E27FC236}">
                <a16:creationId xmlns:a16="http://schemas.microsoft.com/office/drawing/2014/main" id="{336E29E1-4B47-D883-093D-04976BBE7C24}"/>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187CCE70-1A6A-75CF-4B90-C8352CFFD38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CABDB0-224B-71E4-8A11-067688340489}"/>
              </a:ext>
            </a:extLst>
          </p:cNvPr>
          <p:cNvSpPr>
            <a:spLocks noGrp="1" noChangeArrowheads="1"/>
          </p:cNvSpPr>
          <p:nvPr>
            <p:ph type="sldNum" sz="quarter" idx="5"/>
          </p:nvPr>
        </p:nvSpPr>
        <p:spPr>
          <a:ln/>
        </p:spPr>
        <p:txBody>
          <a:bodyPr/>
          <a:lstStyle/>
          <a:p>
            <a:fld id="{F61168F7-C6B2-4AB4-8066-F313568A3FB7}" type="slidenum">
              <a:rPr lang="en-GB" altLang="en-US"/>
              <a:pPr/>
              <a:t>40</a:t>
            </a:fld>
            <a:endParaRPr lang="en-GB" altLang="en-US"/>
          </a:p>
        </p:txBody>
      </p:sp>
      <p:sp>
        <p:nvSpPr>
          <p:cNvPr id="113666" name="Rectangle 2">
            <a:extLst>
              <a:ext uri="{FF2B5EF4-FFF2-40B4-BE49-F238E27FC236}">
                <a16:creationId xmlns:a16="http://schemas.microsoft.com/office/drawing/2014/main" id="{B1D977BB-6A2A-0352-4ADC-19DB558633B6}"/>
              </a:ext>
            </a:extLst>
          </p:cNvPr>
          <p:cNvSpPr>
            <a:spLocks noRot="1" noChangeArrowheads="1" noTextEdit="1"/>
          </p:cNvSpPr>
          <p:nvPr>
            <p:ph type="sldImg"/>
          </p:nvPr>
        </p:nvSpPr>
        <p:spPr>
          <a:ln/>
        </p:spPr>
      </p:sp>
      <p:sp>
        <p:nvSpPr>
          <p:cNvPr id="113667" name="Rectangle 3">
            <a:extLst>
              <a:ext uri="{FF2B5EF4-FFF2-40B4-BE49-F238E27FC236}">
                <a16:creationId xmlns:a16="http://schemas.microsoft.com/office/drawing/2014/main" id="{19BAE353-F115-00E7-D003-C52E87D810F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5F85C2-E0B1-0E2D-1088-3E7FFB0C5CF1}"/>
              </a:ext>
            </a:extLst>
          </p:cNvPr>
          <p:cNvSpPr>
            <a:spLocks noGrp="1" noChangeArrowheads="1"/>
          </p:cNvSpPr>
          <p:nvPr>
            <p:ph type="sldNum" sz="quarter" idx="5"/>
          </p:nvPr>
        </p:nvSpPr>
        <p:spPr>
          <a:ln/>
        </p:spPr>
        <p:txBody>
          <a:bodyPr/>
          <a:lstStyle/>
          <a:p>
            <a:fld id="{E82E992C-60D2-4EA1-8975-E2CA787BF5DE}" type="slidenum">
              <a:rPr lang="en-GB" altLang="en-US"/>
              <a:pPr/>
              <a:t>41</a:t>
            </a:fld>
            <a:endParaRPr lang="en-GB" altLang="en-US"/>
          </a:p>
        </p:txBody>
      </p:sp>
      <p:sp>
        <p:nvSpPr>
          <p:cNvPr id="114690" name="Rectangle 2">
            <a:extLst>
              <a:ext uri="{FF2B5EF4-FFF2-40B4-BE49-F238E27FC236}">
                <a16:creationId xmlns:a16="http://schemas.microsoft.com/office/drawing/2014/main" id="{D2B5A50C-6737-C156-5A9E-FF7F2664AD29}"/>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2D2DB40C-DF01-91D9-ED4F-6AE9EECAFBC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4C3746-264C-F136-1082-D96BA275ABC4}"/>
              </a:ext>
            </a:extLst>
          </p:cNvPr>
          <p:cNvSpPr>
            <a:spLocks noGrp="1" noChangeArrowheads="1"/>
          </p:cNvSpPr>
          <p:nvPr>
            <p:ph type="sldNum" sz="quarter" idx="5"/>
          </p:nvPr>
        </p:nvSpPr>
        <p:spPr>
          <a:ln/>
        </p:spPr>
        <p:txBody>
          <a:bodyPr/>
          <a:lstStyle/>
          <a:p>
            <a:fld id="{7DBAAE09-268C-4386-A2CA-720F376A3DCB}" type="slidenum">
              <a:rPr lang="en-GB" altLang="en-US"/>
              <a:pPr/>
              <a:t>42</a:t>
            </a:fld>
            <a:endParaRPr lang="en-GB" altLang="en-US"/>
          </a:p>
        </p:txBody>
      </p:sp>
      <p:sp>
        <p:nvSpPr>
          <p:cNvPr id="115714" name="Rectangle 2">
            <a:extLst>
              <a:ext uri="{FF2B5EF4-FFF2-40B4-BE49-F238E27FC236}">
                <a16:creationId xmlns:a16="http://schemas.microsoft.com/office/drawing/2014/main" id="{80714384-9226-B294-422D-DCFBE343FC2A}"/>
              </a:ext>
            </a:extLst>
          </p:cNvPr>
          <p:cNvSpPr>
            <a:spLocks noRot="1" noChangeArrowheads="1" noTextEdit="1"/>
          </p:cNvSpPr>
          <p:nvPr>
            <p:ph type="sldImg"/>
          </p:nvPr>
        </p:nvSpPr>
        <p:spPr>
          <a:ln/>
        </p:spPr>
      </p:sp>
      <p:sp>
        <p:nvSpPr>
          <p:cNvPr id="115715" name="Rectangle 3">
            <a:extLst>
              <a:ext uri="{FF2B5EF4-FFF2-40B4-BE49-F238E27FC236}">
                <a16:creationId xmlns:a16="http://schemas.microsoft.com/office/drawing/2014/main" id="{EF8F585A-0593-DBEC-C392-110DB40134C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1A3F01-5543-1E5B-57AC-DC773754379E}"/>
              </a:ext>
            </a:extLst>
          </p:cNvPr>
          <p:cNvSpPr>
            <a:spLocks noGrp="1" noChangeArrowheads="1"/>
          </p:cNvSpPr>
          <p:nvPr>
            <p:ph type="sldNum" sz="quarter" idx="5"/>
          </p:nvPr>
        </p:nvSpPr>
        <p:spPr>
          <a:ln/>
        </p:spPr>
        <p:txBody>
          <a:bodyPr/>
          <a:lstStyle/>
          <a:p>
            <a:fld id="{5EFC05C1-8BF9-491B-A7BA-6222EFF9774A}" type="slidenum">
              <a:rPr lang="en-GB" altLang="en-US"/>
              <a:pPr/>
              <a:t>43</a:t>
            </a:fld>
            <a:endParaRPr lang="en-GB" altLang="en-US"/>
          </a:p>
        </p:txBody>
      </p:sp>
      <p:sp>
        <p:nvSpPr>
          <p:cNvPr id="116738" name="Rectangle 2">
            <a:extLst>
              <a:ext uri="{FF2B5EF4-FFF2-40B4-BE49-F238E27FC236}">
                <a16:creationId xmlns:a16="http://schemas.microsoft.com/office/drawing/2014/main" id="{44AE17B4-FD07-4AD6-D458-8C6D154DD3F5}"/>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24334DCC-78A2-FCB8-734B-8FCA801152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B8EF2A-9397-502C-6F8B-8AF3404A609C}"/>
              </a:ext>
            </a:extLst>
          </p:cNvPr>
          <p:cNvSpPr>
            <a:spLocks noGrp="1" noChangeArrowheads="1"/>
          </p:cNvSpPr>
          <p:nvPr>
            <p:ph type="sldNum" sz="quarter" idx="5"/>
          </p:nvPr>
        </p:nvSpPr>
        <p:spPr>
          <a:ln/>
        </p:spPr>
        <p:txBody>
          <a:bodyPr/>
          <a:lstStyle/>
          <a:p>
            <a:fld id="{0B46C93F-8682-48C6-8703-D83400E85145}" type="slidenum">
              <a:rPr lang="en-GB" altLang="en-US"/>
              <a:pPr/>
              <a:t>44</a:t>
            </a:fld>
            <a:endParaRPr lang="en-GB" altLang="en-US"/>
          </a:p>
        </p:txBody>
      </p:sp>
      <p:sp>
        <p:nvSpPr>
          <p:cNvPr id="117762" name="Rectangle 2">
            <a:extLst>
              <a:ext uri="{FF2B5EF4-FFF2-40B4-BE49-F238E27FC236}">
                <a16:creationId xmlns:a16="http://schemas.microsoft.com/office/drawing/2014/main" id="{747D99D9-EC1B-6869-8C99-2EC36A3BB67E}"/>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244A3653-2665-415E-6E4A-07C3525552F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CAED98C-AD29-3CB7-D8F9-34DFC4AB8143}"/>
              </a:ext>
            </a:extLst>
          </p:cNvPr>
          <p:cNvSpPr>
            <a:spLocks noGrp="1" noChangeArrowheads="1"/>
          </p:cNvSpPr>
          <p:nvPr>
            <p:ph type="sldNum" sz="quarter" idx="5"/>
          </p:nvPr>
        </p:nvSpPr>
        <p:spPr>
          <a:ln/>
        </p:spPr>
        <p:txBody>
          <a:bodyPr/>
          <a:lstStyle/>
          <a:p>
            <a:fld id="{B049CD24-A6C5-4FF3-A44B-61F380E3EB12}" type="slidenum">
              <a:rPr lang="en-GB" altLang="en-US"/>
              <a:pPr/>
              <a:t>45</a:t>
            </a:fld>
            <a:endParaRPr lang="en-GB" altLang="en-US"/>
          </a:p>
        </p:txBody>
      </p:sp>
      <p:sp>
        <p:nvSpPr>
          <p:cNvPr id="118786" name="Rectangle 2">
            <a:extLst>
              <a:ext uri="{FF2B5EF4-FFF2-40B4-BE49-F238E27FC236}">
                <a16:creationId xmlns:a16="http://schemas.microsoft.com/office/drawing/2014/main" id="{E93F3559-51F2-E921-2168-0A3684C8E244}"/>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9B1A78BC-CBF8-147E-5DBA-79676238DF0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E9C3B4-C320-A65E-80F6-9EAC4B0859C2}"/>
              </a:ext>
            </a:extLst>
          </p:cNvPr>
          <p:cNvSpPr>
            <a:spLocks noGrp="1" noChangeArrowheads="1"/>
          </p:cNvSpPr>
          <p:nvPr>
            <p:ph type="sldNum" sz="quarter" idx="5"/>
          </p:nvPr>
        </p:nvSpPr>
        <p:spPr>
          <a:ln/>
        </p:spPr>
        <p:txBody>
          <a:bodyPr/>
          <a:lstStyle/>
          <a:p>
            <a:fld id="{CD490D00-E843-4AF8-BE82-A3FAEA568799}" type="slidenum">
              <a:rPr lang="en-GB" altLang="en-US"/>
              <a:pPr/>
              <a:t>46</a:t>
            </a:fld>
            <a:endParaRPr lang="en-GB" altLang="en-US"/>
          </a:p>
        </p:txBody>
      </p:sp>
      <p:sp>
        <p:nvSpPr>
          <p:cNvPr id="119810" name="Rectangle 2">
            <a:extLst>
              <a:ext uri="{FF2B5EF4-FFF2-40B4-BE49-F238E27FC236}">
                <a16:creationId xmlns:a16="http://schemas.microsoft.com/office/drawing/2014/main" id="{49968903-0EDE-C4A3-0347-289F8F31200E}"/>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2EC59E03-3F9A-06E0-7949-5D96BB68F30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72C592-3784-46E1-70E6-1BB76DCDEE04}"/>
              </a:ext>
            </a:extLst>
          </p:cNvPr>
          <p:cNvSpPr>
            <a:spLocks noGrp="1" noChangeArrowheads="1"/>
          </p:cNvSpPr>
          <p:nvPr>
            <p:ph type="sldNum" sz="quarter" idx="5"/>
          </p:nvPr>
        </p:nvSpPr>
        <p:spPr>
          <a:ln/>
        </p:spPr>
        <p:txBody>
          <a:bodyPr/>
          <a:lstStyle/>
          <a:p>
            <a:fld id="{03994EEF-73EB-40DF-AC52-3A60EA67A690}" type="slidenum">
              <a:rPr lang="en-GB" altLang="en-US"/>
              <a:pPr/>
              <a:t>47</a:t>
            </a:fld>
            <a:endParaRPr lang="en-GB" altLang="en-US"/>
          </a:p>
        </p:txBody>
      </p:sp>
      <p:sp>
        <p:nvSpPr>
          <p:cNvPr id="120834" name="Rectangle 2">
            <a:extLst>
              <a:ext uri="{FF2B5EF4-FFF2-40B4-BE49-F238E27FC236}">
                <a16:creationId xmlns:a16="http://schemas.microsoft.com/office/drawing/2014/main" id="{6FC8D4D9-FE48-3519-AF4C-E8B4FC35CD19}"/>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A5A50D78-A90D-5800-6E07-B42A334061B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8AE0DF-B3FB-9A9E-607B-D400094EF0DB}"/>
              </a:ext>
            </a:extLst>
          </p:cNvPr>
          <p:cNvSpPr>
            <a:spLocks noGrp="1" noChangeArrowheads="1"/>
          </p:cNvSpPr>
          <p:nvPr>
            <p:ph type="sldNum" sz="quarter" idx="5"/>
          </p:nvPr>
        </p:nvSpPr>
        <p:spPr>
          <a:ln/>
        </p:spPr>
        <p:txBody>
          <a:bodyPr/>
          <a:lstStyle/>
          <a:p>
            <a:fld id="{789EF306-7A91-4E80-9A7C-352E077D20B0}" type="slidenum">
              <a:rPr lang="en-GB" altLang="en-US"/>
              <a:pPr/>
              <a:t>48</a:t>
            </a:fld>
            <a:endParaRPr lang="en-GB" altLang="en-US"/>
          </a:p>
        </p:txBody>
      </p:sp>
      <p:sp>
        <p:nvSpPr>
          <p:cNvPr id="121858" name="Rectangle 2">
            <a:extLst>
              <a:ext uri="{FF2B5EF4-FFF2-40B4-BE49-F238E27FC236}">
                <a16:creationId xmlns:a16="http://schemas.microsoft.com/office/drawing/2014/main" id="{04223BFB-BF99-789E-D422-B3CF3DA933D5}"/>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4EDC7299-132C-6E10-C1BB-466F7BEC28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27BF34-9BA7-C0D2-CAEA-7D9013184E7D}"/>
              </a:ext>
            </a:extLst>
          </p:cNvPr>
          <p:cNvSpPr>
            <a:spLocks noGrp="1" noChangeArrowheads="1"/>
          </p:cNvSpPr>
          <p:nvPr>
            <p:ph type="sldNum" sz="quarter" idx="5"/>
          </p:nvPr>
        </p:nvSpPr>
        <p:spPr>
          <a:ln/>
        </p:spPr>
        <p:txBody>
          <a:bodyPr/>
          <a:lstStyle/>
          <a:p>
            <a:fld id="{A0AED52F-81CF-4DA9-B138-90467879257E}" type="slidenum">
              <a:rPr lang="en-GB" altLang="en-US"/>
              <a:pPr/>
              <a:t>49</a:t>
            </a:fld>
            <a:endParaRPr lang="en-GB" altLang="en-US"/>
          </a:p>
        </p:txBody>
      </p:sp>
      <p:sp>
        <p:nvSpPr>
          <p:cNvPr id="122882" name="Rectangle 2">
            <a:extLst>
              <a:ext uri="{FF2B5EF4-FFF2-40B4-BE49-F238E27FC236}">
                <a16:creationId xmlns:a16="http://schemas.microsoft.com/office/drawing/2014/main" id="{6AA615FA-340E-8B26-6D50-C275EAAC7EA8}"/>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658668DF-E289-B57A-D5F6-0C69054EF8F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101898-EEA0-C4AB-D47C-5FE88260F13C}"/>
              </a:ext>
            </a:extLst>
          </p:cNvPr>
          <p:cNvSpPr>
            <a:spLocks noGrp="1" noChangeArrowheads="1"/>
          </p:cNvSpPr>
          <p:nvPr>
            <p:ph type="sldNum" sz="quarter" idx="5"/>
          </p:nvPr>
        </p:nvSpPr>
        <p:spPr>
          <a:ln/>
        </p:spPr>
        <p:txBody>
          <a:bodyPr/>
          <a:lstStyle/>
          <a:p>
            <a:fld id="{91212E2F-BE9B-4A05-9BCC-6B4CFFEF3568}" type="slidenum">
              <a:rPr lang="en-GB" altLang="en-US"/>
              <a:pPr/>
              <a:t>5</a:t>
            </a:fld>
            <a:endParaRPr lang="en-GB" altLang="en-US"/>
          </a:p>
        </p:txBody>
      </p:sp>
      <p:sp>
        <p:nvSpPr>
          <p:cNvPr id="77826" name="Rectangle 2">
            <a:extLst>
              <a:ext uri="{FF2B5EF4-FFF2-40B4-BE49-F238E27FC236}">
                <a16:creationId xmlns:a16="http://schemas.microsoft.com/office/drawing/2014/main" id="{69B9C976-D50A-7E11-B0DC-CB19B7976D32}"/>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4BCF9255-48E1-1A7C-D125-936D4F7304B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23E03B-FD13-7EEB-E6A1-7973DAAAA84D}"/>
              </a:ext>
            </a:extLst>
          </p:cNvPr>
          <p:cNvSpPr>
            <a:spLocks noGrp="1" noChangeArrowheads="1"/>
          </p:cNvSpPr>
          <p:nvPr>
            <p:ph type="sldNum" sz="quarter" idx="5"/>
          </p:nvPr>
        </p:nvSpPr>
        <p:spPr>
          <a:ln/>
        </p:spPr>
        <p:txBody>
          <a:bodyPr/>
          <a:lstStyle/>
          <a:p>
            <a:fld id="{4333D6AA-0D25-4808-8212-540FB723D774}" type="slidenum">
              <a:rPr lang="en-GB" altLang="en-US"/>
              <a:pPr/>
              <a:t>50</a:t>
            </a:fld>
            <a:endParaRPr lang="en-GB" altLang="en-US"/>
          </a:p>
        </p:txBody>
      </p:sp>
      <p:sp>
        <p:nvSpPr>
          <p:cNvPr id="123906" name="Rectangle 2">
            <a:extLst>
              <a:ext uri="{FF2B5EF4-FFF2-40B4-BE49-F238E27FC236}">
                <a16:creationId xmlns:a16="http://schemas.microsoft.com/office/drawing/2014/main" id="{3CD51FB2-C610-B4AA-5232-8BEEFD1BC2B9}"/>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743FA5EE-2BC2-D3B9-B422-AA53445216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5A35BB-F0D2-E672-28D0-450307543AA2}"/>
              </a:ext>
            </a:extLst>
          </p:cNvPr>
          <p:cNvSpPr>
            <a:spLocks noGrp="1" noChangeArrowheads="1"/>
          </p:cNvSpPr>
          <p:nvPr>
            <p:ph type="sldNum" sz="quarter" idx="5"/>
          </p:nvPr>
        </p:nvSpPr>
        <p:spPr>
          <a:ln/>
        </p:spPr>
        <p:txBody>
          <a:bodyPr/>
          <a:lstStyle/>
          <a:p>
            <a:fld id="{D82AD22C-F3EC-4FDC-B75D-7323931E4FFE}" type="slidenum">
              <a:rPr lang="en-GB" altLang="en-US"/>
              <a:pPr/>
              <a:t>51</a:t>
            </a:fld>
            <a:endParaRPr lang="en-GB" altLang="en-US"/>
          </a:p>
        </p:txBody>
      </p:sp>
      <p:sp>
        <p:nvSpPr>
          <p:cNvPr id="124930" name="Rectangle 2">
            <a:extLst>
              <a:ext uri="{FF2B5EF4-FFF2-40B4-BE49-F238E27FC236}">
                <a16:creationId xmlns:a16="http://schemas.microsoft.com/office/drawing/2014/main" id="{8BE6B41B-A610-6FB7-D411-88D27E364BEF}"/>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9C9617CE-6A8B-A15E-2F5D-A90249AD79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6F6072-FAA6-3E3B-B52E-E0BA58F1FBD8}"/>
              </a:ext>
            </a:extLst>
          </p:cNvPr>
          <p:cNvSpPr>
            <a:spLocks noGrp="1" noChangeArrowheads="1"/>
          </p:cNvSpPr>
          <p:nvPr>
            <p:ph type="sldNum" sz="quarter" idx="5"/>
          </p:nvPr>
        </p:nvSpPr>
        <p:spPr>
          <a:ln/>
        </p:spPr>
        <p:txBody>
          <a:bodyPr/>
          <a:lstStyle/>
          <a:p>
            <a:fld id="{0DA61EA2-74E8-4249-B177-43EC0A9D898A}" type="slidenum">
              <a:rPr lang="en-GB" altLang="en-US"/>
              <a:pPr/>
              <a:t>52</a:t>
            </a:fld>
            <a:endParaRPr lang="en-GB" altLang="en-US"/>
          </a:p>
        </p:txBody>
      </p:sp>
      <p:sp>
        <p:nvSpPr>
          <p:cNvPr id="125954" name="Rectangle 2">
            <a:extLst>
              <a:ext uri="{FF2B5EF4-FFF2-40B4-BE49-F238E27FC236}">
                <a16:creationId xmlns:a16="http://schemas.microsoft.com/office/drawing/2014/main" id="{BBB37BCD-2209-D5D0-4EFD-8B50EFA65458}"/>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98EAE301-03FB-E103-18AB-7DD3CA5EF1F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0170D3-0159-E35F-B364-FD48D8D8A56D}"/>
              </a:ext>
            </a:extLst>
          </p:cNvPr>
          <p:cNvSpPr>
            <a:spLocks noGrp="1" noChangeArrowheads="1"/>
          </p:cNvSpPr>
          <p:nvPr>
            <p:ph type="sldNum" sz="quarter" idx="5"/>
          </p:nvPr>
        </p:nvSpPr>
        <p:spPr>
          <a:ln/>
        </p:spPr>
        <p:txBody>
          <a:bodyPr/>
          <a:lstStyle/>
          <a:p>
            <a:fld id="{D50BCDE7-1AA1-45E7-9681-20BD59F553DD}" type="slidenum">
              <a:rPr lang="en-GB" altLang="en-US"/>
              <a:pPr/>
              <a:t>53</a:t>
            </a:fld>
            <a:endParaRPr lang="en-GB" altLang="en-US"/>
          </a:p>
        </p:txBody>
      </p:sp>
      <p:sp>
        <p:nvSpPr>
          <p:cNvPr id="126978" name="Rectangle 2">
            <a:extLst>
              <a:ext uri="{FF2B5EF4-FFF2-40B4-BE49-F238E27FC236}">
                <a16:creationId xmlns:a16="http://schemas.microsoft.com/office/drawing/2014/main" id="{6F638CD9-D24C-3ADD-C0D3-00684129BAD0}"/>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04BAF7C8-4A43-EE64-91F1-D09344D302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52667F-AA9C-D415-2FA7-48C439C18E6D}"/>
              </a:ext>
            </a:extLst>
          </p:cNvPr>
          <p:cNvSpPr>
            <a:spLocks noGrp="1" noChangeArrowheads="1"/>
          </p:cNvSpPr>
          <p:nvPr>
            <p:ph type="sldNum" sz="quarter" idx="5"/>
          </p:nvPr>
        </p:nvSpPr>
        <p:spPr>
          <a:ln/>
        </p:spPr>
        <p:txBody>
          <a:bodyPr/>
          <a:lstStyle/>
          <a:p>
            <a:fld id="{8DDE764D-6300-4875-BEAB-2FA25DEDC168}" type="slidenum">
              <a:rPr lang="en-GB" altLang="en-US"/>
              <a:pPr/>
              <a:t>54</a:t>
            </a:fld>
            <a:endParaRPr lang="en-GB" altLang="en-US"/>
          </a:p>
        </p:txBody>
      </p:sp>
      <p:sp>
        <p:nvSpPr>
          <p:cNvPr id="128002" name="Rectangle 2">
            <a:extLst>
              <a:ext uri="{FF2B5EF4-FFF2-40B4-BE49-F238E27FC236}">
                <a16:creationId xmlns:a16="http://schemas.microsoft.com/office/drawing/2014/main" id="{BF3EC06A-1FA8-16D1-D52E-F8C1CCBA0434}"/>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816EAFCD-AA72-95C9-8439-2AAA3C68D1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CA6A5B-B67F-CA8F-05C4-D7AA0EEEDD07}"/>
              </a:ext>
            </a:extLst>
          </p:cNvPr>
          <p:cNvSpPr>
            <a:spLocks noGrp="1" noChangeArrowheads="1"/>
          </p:cNvSpPr>
          <p:nvPr>
            <p:ph type="sldNum" sz="quarter" idx="5"/>
          </p:nvPr>
        </p:nvSpPr>
        <p:spPr>
          <a:ln/>
        </p:spPr>
        <p:txBody>
          <a:bodyPr/>
          <a:lstStyle/>
          <a:p>
            <a:fld id="{FE63A85D-845E-4D2F-A0FF-983EC6C14E2C}" type="slidenum">
              <a:rPr lang="en-GB" altLang="en-US"/>
              <a:pPr/>
              <a:t>55</a:t>
            </a:fld>
            <a:endParaRPr lang="en-GB" altLang="en-US"/>
          </a:p>
        </p:txBody>
      </p:sp>
      <p:sp>
        <p:nvSpPr>
          <p:cNvPr id="129026" name="Rectangle 2">
            <a:extLst>
              <a:ext uri="{FF2B5EF4-FFF2-40B4-BE49-F238E27FC236}">
                <a16:creationId xmlns:a16="http://schemas.microsoft.com/office/drawing/2014/main" id="{725E67C8-0713-5C68-F8F0-B151287CDFDC}"/>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57EDDE49-FA9A-2B55-A62F-C70B15FE3D8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50BE41-22F4-9863-4591-9EF0AB14CB8E}"/>
              </a:ext>
            </a:extLst>
          </p:cNvPr>
          <p:cNvSpPr>
            <a:spLocks noGrp="1" noChangeArrowheads="1"/>
          </p:cNvSpPr>
          <p:nvPr>
            <p:ph type="sldNum" sz="quarter" idx="5"/>
          </p:nvPr>
        </p:nvSpPr>
        <p:spPr>
          <a:ln/>
        </p:spPr>
        <p:txBody>
          <a:bodyPr/>
          <a:lstStyle/>
          <a:p>
            <a:fld id="{817AB040-31A5-4884-9997-4C478B51AE02}" type="slidenum">
              <a:rPr lang="en-GB" altLang="en-US"/>
              <a:pPr/>
              <a:t>56</a:t>
            </a:fld>
            <a:endParaRPr lang="en-GB" altLang="en-US"/>
          </a:p>
        </p:txBody>
      </p:sp>
      <p:sp>
        <p:nvSpPr>
          <p:cNvPr id="130050" name="Rectangle 2">
            <a:extLst>
              <a:ext uri="{FF2B5EF4-FFF2-40B4-BE49-F238E27FC236}">
                <a16:creationId xmlns:a16="http://schemas.microsoft.com/office/drawing/2014/main" id="{CA4BA8F3-AB18-4EEB-E268-F1E042D02883}"/>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5CA55687-290C-6C04-33B0-326162C5B00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1668C9-B9DD-7D61-1D55-4E7617E22E62}"/>
              </a:ext>
            </a:extLst>
          </p:cNvPr>
          <p:cNvSpPr>
            <a:spLocks noGrp="1" noChangeArrowheads="1"/>
          </p:cNvSpPr>
          <p:nvPr>
            <p:ph type="sldNum" sz="quarter" idx="5"/>
          </p:nvPr>
        </p:nvSpPr>
        <p:spPr>
          <a:ln/>
        </p:spPr>
        <p:txBody>
          <a:bodyPr/>
          <a:lstStyle/>
          <a:p>
            <a:fld id="{0285B0C8-739F-4E0C-98D6-C17C48079B18}" type="slidenum">
              <a:rPr lang="en-GB" altLang="en-US"/>
              <a:pPr/>
              <a:t>57</a:t>
            </a:fld>
            <a:endParaRPr lang="en-GB" altLang="en-US"/>
          </a:p>
        </p:txBody>
      </p:sp>
      <p:sp>
        <p:nvSpPr>
          <p:cNvPr id="132098" name="Rectangle 2">
            <a:extLst>
              <a:ext uri="{FF2B5EF4-FFF2-40B4-BE49-F238E27FC236}">
                <a16:creationId xmlns:a16="http://schemas.microsoft.com/office/drawing/2014/main" id="{972F0CA9-6379-4511-D318-C9FEF7C89D0C}"/>
              </a:ext>
            </a:extLst>
          </p:cNvPr>
          <p:cNvSpPr>
            <a:spLocks noRot="1" noChangeArrowheads="1" noTextEdit="1"/>
          </p:cNvSpPr>
          <p:nvPr>
            <p:ph type="sldImg"/>
          </p:nvPr>
        </p:nvSpPr>
        <p:spPr>
          <a:xfrm>
            <a:off x="1144588" y="685800"/>
            <a:ext cx="4572000" cy="3429000"/>
          </a:xfrm>
          <a:ln/>
        </p:spPr>
      </p:sp>
      <p:sp>
        <p:nvSpPr>
          <p:cNvPr id="132099" name="Rectangle 3">
            <a:extLst>
              <a:ext uri="{FF2B5EF4-FFF2-40B4-BE49-F238E27FC236}">
                <a16:creationId xmlns:a16="http://schemas.microsoft.com/office/drawing/2014/main" id="{28D43820-75B4-AC19-A436-89A7D4B23E4C}"/>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553C5B-7007-19F1-D592-DC425FAA29C2}"/>
              </a:ext>
            </a:extLst>
          </p:cNvPr>
          <p:cNvSpPr>
            <a:spLocks noGrp="1" noChangeArrowheads="1"/>
          </p:cNvSpPr>
          <p:nvPr>
            <p:ph type="sldNum" sz="quarter" idx="5"/>
          </p:nvPr>
        </p:nvSpPr>
        <p:spPr>
          <a:ln/>
        </p:spPr>
        <p:txBody>
          <a:bodyPr/>
          <a:lstStyle/>
          <a:p>
            <a:fld id="{18954F03-D48B-4AEF-BED2-6B77DED98327}" type="slidenum">
              <a:rPr lang="en-GB" altLang="en-US"/>
              <a:pPr/>
              <a:t>6</a:t>
            </a:fld>
            <a:endParaRPr lang="en-GB" altLang="en-US"/>
          </a:p>
        </p:txBody>
      </p:sp>
      <p:sp>
        <p:nvSpPr>
          <p:cNvPr id="78850" name="Rectangle 2">
            <a:extLst>
              <a:ext uri="{FF2B5EF4-FFF2-40B4-BE49-F238E27FC236}">
                <a16:creationId xmlns:a16="http://schemas.microsoft.com/office/drawing/2014/main" id="{EBD06DFB-30D7-8BF7-D5B0-124AEAFAC9DF}"/>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BF86B33C-A70A-D4BD-52A7-B3DBA87C398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BD4D488-0429-5C1C-5546-FC8BFD79CF48}"/>
              </a:ext>
            </a:extLst>
          </p:cNvPr>
          <p:cNvSpPr>
            <a:spLocks noGrp="1" noChangeArrowheads="1"/>
          </p:cNvSpPr>
          <p:nvPr>
            <p:ph type="sldNum" sz="quarter" idx="5"/>
          </p:nvPr>
        </p:nvSpPr>
        <p:spPr>
          <a:ln/>
        </p:spPr>
        <p:txBody>
          <a:bodyPr/>
          <a:lstStyle/>
          <a:p>
            <a:fld id="{4250DB79-5206-4A4C-BAA2-C813D00834C8}" type="slidenum">
              <a:rPr lang="en-GB" altLang="en-US"/>
              <a:pPr/>
              <a:t>7</a:t>
            </a:fld>
            <a:endParaRPr lang="en-GB" altLang="en-US"/>
          </a:p>
        </p:txBody>
      </p:sp>
      <p:sp>
        <p:nvSpPr>
          <p:cNvPr id="79874" name="Rectangle 2">
            <a:extLst>
              <a:ext uri="{FF2B5EF4-FFF2-40B4-BE49-F238E27FC236}">
                <a16:creationId xmlns:a16="http://schemas.microsoft.com/office/drawing/2014/main" id="{A7C2A724-B5C8-51A7-7919-E3D7B75072ED}"/>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EC04BA5C-BC1E-63F1-C1AE-20BADB4D74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22EB98-986F-CC3B-3102-38AA9EF32AFF}"/>
              </a:ext>
            </a:extLst>
          </p:cNvPr>
          <p:cNvSpPr>
            <a:spLocks noGrp="1" noChangeArrowheads="1"/>
          </p:cNvSpPr>
          <p:nvPr>
            <p:ph type="sldNum" sz="quarter" idx="5"/>
          </p:nvPr>
        </p:nvSpPr>
        <p:spPr>
          <a:ln/>
        </p:spPr>
        <p:txBody>
          <a:bodyPr/>
          <a:lstStyle/>
          <a:p>
            <a:fld id="{3EDCAB9A-5AC8-4C43-A611-69AB1AFDEE81}" type="slidenum">
              <a:rPr lang="en-GB" altLang="en-US"/>
              <a:pPr/>
              <a:t>8</a:t>
            </a:fld>
            <a:endParaRPr lang="en-GB" altLang="en-US"/>
          </a:p>
        </p:txBody>
      </p:sp>
      <p:sp>
        <p:nvSpPr>
          <p:cNvPr id="80898" name="Rectangle 2">
            <a:extLst>
              <a:ext uri="{FF2B5EF4-FFF2-40B4-BE49-F238E27FC236}">
                <a16:creationId xmlns:a16="http://schemas.microsoft.com/office/drawing/2014/main" id="{671ECF22-0829-477B-8A4D-4F52959A6587}"/>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1F514B4F-6950-7917-C2D2-8670062CC5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54FC164-4DC3-167F-1261-35191BE03F02}"/>
              </a:ext>
            </a:extLst>
          </p:cNvPr>
          <p:cNvSpPr>
            <a:spLocks noGrp="1" noChangeArrowheads="1"/>
          </p:cNvSpPr>
          <p:nvPr>
            <p:ph type="sldNum" sz="quarter" idx="5"/>
          </p:nvPr>
        </p:nvSpPr>
        <p:spPr>
          <a:ln/>
        </p:spPr>
        <p:txBody>
          <a:bodyPr/>
          <a:lstStyle/>
          <a:p>
            <a:fld id="{D2696263-FA89-4F33-B1DD-36E5678E8510}" type="slidenum">
              <a:rPr lang="en-GB" altLang="en-US"/>
              <a:pPr/>
              <a:t>9</a:t>
            </a:fld>
            <a:endParaRPr lang="en-GB" altLang="en-US"/>
          </a:p>
        </p:txBody>
      </p:sp>
      <p:sp>
        <p:nvSpPr>
          <p:cNvPr id="81922" name="Rectangle 2">
            <a:extLst>
              <a:ext uri="{FF2B5EF4-FFF2-40B4-BE49-F238E27FC236}">
                <a16:creationId xmlns:a16="http://schemas.microsoft.com/office/drawing/2014/main" id="{1EF220FB-A505-F9EE-2E6F-9F8006EE80CC}"/>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5B502BE0-18E9-EBD8-BE55-D8B757B54009}"/>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6CE24-6EF5-C3F5-88A8-1E6759904C5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16BE59-E68D-14E1-97CA-478DC06782D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51F785-259C-E164-0612-66A5AAC011A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B10A3F-F1ED-CC91-13A2-05E9466549E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9E273C-8140-8B00-05B5-88659BFA0439}"/>
              </a:ext>
            </a:extLst>
          </p:cNvPr>
          <p:cNvSpPr>
            <a:spLocks noGrp="1"/>
          </p:cNvSpPr>
          <p:nvPr>
            <p:ph type="sldNum" sz="quarter" idx="12"/>
          </p:nvPr>
        </p:nvSpPr>
        <p:spPr/>
        <p:txBody>
          <a:bodyPr/>
          <a:lstStyle>
            <a:lvl1pPr>
              <a:defRPr/>
            </a:lvl1pPr>
          </a:lstStyle>
          <a:p>
            <a:fld id="{2E918FF0-7912-4869-941E-6D1176387DF5}" type="slidenum">
              <a:rPr lang="en-US" altLang="en-US"/>
              <a:pPr/>
              <a:t>‹#›</a:t>
            </a:fld>
            <a:endParaRPr lang="en-US" altLang="en-US"/>
          </a:p>
        </p:txBody>
      </p:sp>
    </p:spTree>
    <p:extLst>
      <p:ext uri="{BB962C8B-B14F-4D97-AF65-F5344CB8AC3E}">
        <p14:creationId xmlns:p14="http://schemas.microsoft.com/office/powerpoint/2010/main" val="57579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A970-E0BE-6ED8-0068-C35548042F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B07EBA-2FA4-9961-DD49-39B2D37D7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A383AE-E406-71E6-0E9A-63C14449A6B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A70B29-0735-571F-EAD2-13CB31467A8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4E6571F-5EEE-4C14-EB13-DE85EEF28BC4}"/>
              </a:ext>
            </a:extLst>
          </p:cNvPr>
          <p:cNvSpPr>
            <a:spLocks noGrp="1"/>
          </p:cNvSpPr>
          <p:nvPr>
            <p:ph type="sldNum" sz="quarter" idx="12"/>
          </p:nvPr>
        </p:nvSpPr>
        <p:spPr/>
        <p:txBody>
          <a:bodyPr/>
          <a:lstStyle>
            <a:lvl1pPr>
              <a:defRPr/>
            </a:lvl1pPr>
          </a:lstStyle>
          <a:p>
            <a:fld id="{59E8F642-C82C-40F8-A907-F215E167593A}" type="slidenum">
              <a:rPr lang="en-US" altLang="en-US"/>
              <a:pPr/>
              <a:t>‹#›</a:t>
            </a:fld>
            <a:endParaRPr lang="en-US" altLang="en-US"/>
          </a:p>
        </p:txBody>
      </p:sp>
    </p:spTree>
    <p:extLst>
      <p:ext uri="{BB962C8B-B14F-4D97-AF65-F5344CB8AC3E}">
        <p14:creationId xmlns:p14="http://schemas.microsoft.com/office/powerpoint/2010/main" val="195981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FEE32-F91A-0EDE-61FA-6CF3D277CF85}"/>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65B887-5C62-4005-7DE8-79DC19CF39CD}"/>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F40135-0E87-0B98-7675-73A8EFCEF0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664D40-98CE-507A-3768-2C5EA336C94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FF091F-D16F-345C-AC7A-53C9F606BD62}"/>
              </a:ext>
            </a:extLst>
          </p:cNvPr>
          <p:cNvSpPr>
            <a:spLocks noGrp="1"/>
          </p:cNvSpPr>
          <p:nvPr>
            <p:ph type="sldNum" sz="quarter" idx="12"/>
          </p:nvPr>
        </p:nvSpPr>
        <p:spPr/>
        <p:txBody>
          <a:bodyPr/>
          <a:lstStyle>
            <a:lvl1pPr>
              <a:defRPr/>
            </a:lvl1pPr>
          </a:lstStyle>
          <a:p>
            <a:fld id="{706F1267-E6DE-4978-94A0-3F1C7DC69827}" type="slidenum">
              <a:rPr lang="en-US" altLang="en-US"/>
              <a:pPr/>
              <a:t>‹#›</a:t>
            </a:fld>
            <a:endParaRPr lang="en-US" altLang="en-US"/>
          </a:p>
        </p:txBody>
      </p:sp>
    </p:spTree>
    <p:extLst>
      <p:ext uri="{BB962C8B-B14F-4D97-AF65-F5344CB8AC3E}">
        <p14:creationId xmlns:p14="http://schemas.microsoft.com/office/powerpoint/2010/main" val="387165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F35D-A253-9874-58CD-B9B4372EDD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D946A-6D19-74F0-FFA2-F91F614F21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93066-1585-66A7-5435-08F19DEE55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8016C4-4C58-5A68-BFEB-A2AA7CFC07C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A8E2FB-F2DF-7617-4717-4CA6B32E5F07}"/>
              </a:ext>
            </a:extLst>
          </p:cNvPr>
          <p:cNvSpPr>
            <a:spLocks noGrp="1"/>
          </p:cNvSpPr>
          <p:nvPr>
            <p:ph type="sldNum" sz="quarter" idx="12"/>
          </p:nvPr>
        </p:nvSpPr>
        <p:spPr/>
        <p:txBody>
          <a:bodyPr/>
          <a:lstStyle>
            <a:lvl1pPr>
              <a:defRPr/>
            </a:lvl1pPr>
          </a:lstStyle>
          <a:p>
            <a:fld id="{32F234BB-E5CB-4BD6-8AD2-2F3ED70CBF82}" type="slidenum">
              <a:rPr lang="en-US" altLang="en-US"/>
              <a:pPr/>
              <a:t>‹#›</a:t>
            </a:fld>
            <a:endParaRPr lang="en-US" altLang="en-US"/>
          </a:p>
        </p:txBody>
      </p:sp>
    </p:spTree>
    <p:extLst>
      <p:ext uri="{BB962C8B-B14F-4D97-AF65-F5344CB8AC3E}">
        <p14:creationId xmlns:p14="http://schemas.microsoft.com/office/powerpoint/2010/main" val="376436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633A-08CA-4723-E435-6602D9FFA5C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166254-B54B-230B-2CDD-C6BD2CC4C97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6881CA2-C96D-57A3-49A9-644C4FA9D0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A75EB58-1D26-5224-595D-C051294A99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822B04-6703-2FA3-B0F9-D784B6724613}"/>
              </a:ext>
            </a:extLst>
          </p:cNvPr>
          <p:cNvSpPr>
            <a:spLocks noGrp="1"/>
          </p:cNvSpPr>
          <p:nvPr>
            <p:ph type="sldNum" sz="quarter" idx="12"/>
          </p:nvPr>
        </p:nvSpPr>
        <p:spPr/>
        <p:txBody>
          <a:bodyPr/>
          <a:lstStyle>
            <a:lvl1pPr>
              <a:defRPr/>
            </a:lvl1pPr>
          </a:lstStyle>
          <a:p>
            <a:fld id="{DD9A2871-B8F2-4211-8A97-0C46409E4B37}" type="slidenum">
              <a:rPr lang="en-US" altLang="en-US"/>
              <a:pPr/>
              <a:t>‹#›</a:t>
            </a:fld>
            <a:endParaRPr lang="en-US" altLang="en-US"/>
          </a:p>
        </p:txBody>
      </p:sp>
    </p:spTree>
    <p:extLst>
      <p:ext uri="{BB962C8B-B14F-4D97-AF65-F5344CB8AC3E}">
        <p14:creationId xmlns:p14="http://schemas.microsoft.com/office/powerpoint/2010/main" val="381615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08D2-4BD9-1136-1F88-7BCD5E0568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0D38DF-C013-09EF-E1A7-4D286DC5B497}"/>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D5101B-7F1A-CA9A-0320-F6C198F5C545}"/>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795137-2B09-A19D-BB80-69C9F4E55E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62EA67-3BD7-8772-220A-63809384883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2DE619-888B-2350-59DE-9070B39C2BA9}"/>
              </a:ext>
            </a:extLst>
          </p:cNvPr>
          <p:cNvSpPr>
            <a:spLocks noGrp="1"/>
          </p:cNvSpPr>
          <p:nvPr>
            <p:ph type="sldNum" sz="quarter" idx="12"/>
          </p:nvPr>
        </p:nvSpPr>
        <p:spPr/>
        <p:txBody>
          <a:bodyPr/>
          <a:lstStyle>
            <a:lvl1pPr>
              <a:defRPr/>
            </a:lvl1pPr>
          </a:lstStyle>
          <a:p>
            <a:fld id="{36B403F5-A368-4AE8-B41D-546567AED340}" type="slidenum">
              <a:rPr lang="en-US" altLang="en-US"/>
              <a:pPr/>
              <a:t>‹#›</a:t>
            </a:fld>
            <a:endParaRPr lang="en-US" altLang="en-US"/>
          </a:p>
        </p:txBody>
      </p:sp>
    </p:spTree>
    <p:extLst>
      <p:ext uri="{BB962C8B-B14F-4D97-AF65-F5344CB8AC3E}">
        <p14:creationId xmlns:p14="http://schemas.microsoft.com/office/powerpoint/2010/main" val="342341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2EC75-0ECF-1D32-AF8E-8768505B6D4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E0D62-E0E4-65BE-1BE2-2DAA233CC8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7956C-6A4F-7D00-3BD8-6302E11814A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42E638-40C1-F30A-861F-CF0CC5972BE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4A677-2B6A-4BB6-51AE-B17D72133FE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E32B6E-6CCB-9C23-0778-C8F84A6A795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7BC70F4-3D48-8F56-3592-E25EC215FE1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E6D54C0-F488-7F15-D57E-F1312F1D54CA}"/>
              </a:ext>
            </a:extLst>
          </p:cNvPr>
          <p:cNvSpPr>
            <a:spLocks noGrp="1"/>
          </p:cNvSpPr>
          <p:nvPr>
            <p:ph type="sldNum" sz="quarter" idx="12"/>
          </p:nvPr>
        </p:nvSpPr>
        <p:spPr/>
        <p:txBody>
          <a:bodyPr/>
          <a:lstStyle>
            <a:lvl1pPr>
              <a:defRPr/>
            </a:lvl1pPr>
          </a:lstStyle>
          <a:p>
            <a:fld id="{797890FA-7E10-4F00-B8F2-C71E8DA5B44A}" type="slidenum">
              <a:rPr lang="en-US" altLang="en-US"/>
              <a:pPr/>
              <a:t>‹#›</a:t>
            </a:fld>
            <a:endParaRPr lang="en-US" altLang="en-US"/>
          </a:p>
        </p:txBody>
      </p:sp>
    </p:spTree>
    <p:extLst>
      <p:ext uri="{BB962C8B-B14F-4D97-AF65-F5344CB8AC3E}">
        <p14:creationId xmlns:p14="http://schemas.microsoft.com/office/powerpoint/2010/main" val="313656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DCA4-CE65-13DA-6528-2F9CE5D34C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EAC32E-9C09-1212-C794-7A39056A359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EF6CD63-72F6-8B45-95E6-0D10CF79649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707EB93-A0BB-F5FC-CB88-78742A5DA905}"/>
              </a:ext>
            </a:extLst>
          </p:cNvPr>
          <p:cNvSpPr>
            <a:spLocks noGrp="1"/>
          </p:cNvSpPr>
          <p:nvPr>
            <p:ph type="sldNum" sz="quarter" idx="12"/>
          </p:nvPr>
        </p:nvSpPr>
        <p:spPr/>
        <p:txBody>
          <a:bodyPr/>
          <a:lstStyle>
            <a:lvl1pPr>
              <a:defRPr/>
            </a:lvl1pPr>
          </a:lstStyle>
          <a:p>
            <a:fld id="{150402FE-52C1-490C-BB0C-E89AA57538FB}" type="slidenum">
              <a:rPr lang="en-US" altLang="en-US"/>
              <a:pPr/>
              <a:t>‹#›</a:t>
            </a:fld>
            <a:endParaRPr lang="en-US" altLang="en-US"/>
          </a:p>
        </p:txBody>
      </p:sp>
    </p:spTree>
    <p:extLst>
      <p:ext uri="{BB962C8B-B14F-4D97-AF65-F5344CB8AC3E}">
        <p14:creationId xmlns:p14="http://schemas.microsoft.com/office/powerpoint/2010/main" val="349909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11620F-03EC-D2A2-AC1A-828CD65407E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E6B4E8D-10A4-C71B-94CA-D0074053240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A191AC6-4BF1-DC62-87A8-92D8B3976037}"/>
              </a:ext>
            </a:extLst>
          </p:cNvPr>
          <p:cNvSpPr>
            <a:spLocks noGrp="1"/>
          </p:cNvSpPr>
          <p:nvPr>
            <p:ph type="sldNum" sz="quarter" idx="12"/>
          </p:nvPr>
        </p:nvSpPr>
        <p:spPr/>
        <p:txBody>
          <a:bodyPr/>
          <a:lstStyle>
            <a:lvl1pPr>
              <a:defRPr/>
            </a:lvl1pPr>
          </a:lstStyle>
          <a:p>
            <a:fld id="{40703DDD-582F-4BAB-AEC5-90A6F5D1D410}" type="slidenum">
              <a:rPr lang="en-US" altLang="en-US"/>
              <a:pPr/>
              <a:t>‹#›</a:t>
            </a:fld>
            <a:endParaRPr lang="en-US" altLang="en-US"/>
          </a:p>
        </p:txBody>
      </p:sp>
    </p:spTree>
    <p:extLst>
      <p:ext uri="{BB962C8B-B14F-4D97-AF65-F5344CB8AC3E}">
        <p14:creationId xmlns:p14="http://schemas.microsoft.com/office/powerpoint/2010/main" val="243990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8E47-5A2F-76C5-9A69-A45FE53D6C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EA71C1-37EF-BFCC-ED6C-D8608CFF92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928B63-C5C5-59A8-B0D1-935BA88422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3F9EA-390A-09BC-A81C-7096C62FCC1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AB3F6A6-FA98-789C-7C38-09E514F0D99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54EE27E-53C3-9C58-73BE-BF290D4F8551}"/>
              </a:ext>
            </a:extLst>
          </p:cNvPr>
          <p:cNvSpPr>
            <a:spLocks noGrp="1"/>
          </p:cNvSpPr>
          <p:nvPr>
            <p:ph type="sldNum" sz="quarter" idx="12"/>
          </p:nvPr>
        </p:nvSpPr>
        <p:spPr/>
        <p:txBody>
          <a:bodyPr/>
          <a:lstStyle>
            <a:lvl1pPr>
              <a:defRPr/>
            </a:lvl1pPr>
          </a:lstStyle>
          <a:p>
            <a:fld id="{F383F3D6-8E9B-4451-AA6C-AD5C425619D4}" type="slidenum">
              <a:rPr lang="en-US" altLang="en-US"/>
              <a:pPr/>
              <a:t>‹#›</a:t>
            </a:fld>
            <a:endParaRPr lang="en-US" altLang="en-US"/>
          </a:p>
        </p:txBody>
      </p:sp>
    </p:spTree>
    <p:extLst>
      <p:ext uri="{BB962C8B-B14F-4D97-AF65-F5344CB8AC3E}">
        <p14:creationId xmlns:p14="http://schemas.microsoft.com/office/powerpoint/2010/main" val="275484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B4156-8981-661B-16BC-5CB6D5942DF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703B37-4AF2-A9BD-A791-42FAE226F24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80032D-978F-830E-D011-32E8C4E4F3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9F7C2-B199-82BC-307B-86774F508CC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79C1F68-9DC4-5699-50A9-F9952824677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12A03F-A869-A485-1440-EFC7274C5516}"/>
              </a:ext>
            </a:extLst>
          </p:cNvPr>
          <p:cNvSpPr>
            <a:spLocks noGrp="1"/>
          </p:cNvSpPr>
          <p:nvPr>
            <p:ph type="sldNum" sz="quarter" idx="12"/>
          </p:nvPr>
        </p:nvSpPr>
        <p:spPr/>
        <p:txBody>
          <a:bodyPr/>
          <a:lstStyle>
            <a:lvl1pPr>
              <a:defRPr/>
            </a:lvl1pPr>
          </a:lstStyle>
          <a:p>
            <a:fld id="{02B60A82-12CA-4A91-ABF3-C17AB5425C43}" type="slidenum">
              <a:rPr lang="en-US" altLang="en-US"/>
              <a:pPr/>
              <a:t>‹#›</a:t>
            </a:fld>
            <a:endParaRPr lang="en-US" altLang="en-US"/>
          </a:p>
        </p:txBody>
      </p:sp>
    </p:spTree>
    <p:extLst>
      <p:ext uri="{BB962C8B-B14F-4D97-AF65-F5344CB8AC3E}">
        <p14:creationId xmlns:p14="http://schemas.microsoft.com/office/powerpoint/2010/main" val="78745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A064A1-1BAA-3BCC-4DA8-1771C06A4F7B}"/>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453A4A-BB47-24E0-B6EF-010C249AE4C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7920FE4-8459-2CD9-BA02-CF3D245A6C9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A209240F-CD07-C145-EB19-833C4BA727D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7E9B59F-35B0-523D-BE6C-FD8DF3F1048F}"/>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A269DC-12A2-4B73-A34C-997C2C2379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a:extLst>
              <a:ext uri="{FF2B5EF4-FFF2-40B4-BE49-F238E27FC236}">
                <a16:creationId xmlns:a16="http://schemas.microsoft.com/office/drawing/2014/main" id="{A95D2B51-4EE4-44E4-7A8A-25750208A60A}"/>
              </a:ext>
            </a:extLst>
          </p:cNvPr>
          <p:cNvSpPr txBox="1">
            <a:spLocks noChangeArrowheads="1"/>
          </p:cNvSpPr>
          <p:nvPr/>
        </p:nvSpPr>
        <p:spPr bwMode="auto">
          <a:xfrm>
            <a:off x="755650" y="692150"/>
            <a:ext cx="7704138"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600"/>
              <a:t>Coursework title: </a:t>
            </a:r>
            <a:r>
              <a:rPr lang="en-GB" altLang="en-US" sz="3600" b="1" i="1"/>
              <a:t>Are Mr and Mrs Bennet Good Parents in your opinion?  Examine the portrayal of marriage in the novel Pride and Prejudice by Jane Austen.</a:t>
            </a:r>
            <a:r>
              <a:rPr lang="en-GB" altLang="en-US" sz="3600" b="1"/>
              <a:t> </a:t>
            </a:r>
          </a:p>
          <a:p>
            <a:endParaRPr lang="en-GB" altLang="en-US" sz="3600" b="1"/>
          </a:p>
          <a:p>
            <a:r>
              <a:rPr lang="en-GB" altLang="en-US" sz="3600"/>
              <a:t>What makes a good parent?</a:t>
            </a:r>
          </a:p>
          <a:p>
            <a:endParaRPr lang="en-GB" altLang="en-US" sz="3600"/>
          </a:p>
          <a:p>
            <a:r>
              <a:rPr lang="en-GB" altLang="en-US" sz="3600"/>
              <a:t>What reasons do people get married for?	</a:t>
            </a:r>
          </a:p>
          <a:p>
            <a:pPr>
              <a:spcBef>
                <a:spcPct val="50000"/>
              </a:spcBef>
            </a:pPr>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100000">
              <a:srgbClr val="FFFF00"/>
            </a:gs>
          </a:gsLst>
          <a:lin ang="5400000" scaled="1"/>
        </a:gradFill>
        <a:effectLst/>
      </p:bgPr>
    </p:bg>
    <p:spTree>
      <p:nvGrpSpPr>
        <p:cNvPr id="1" name=""/>
        <p:cNvGrpSpPr/>
        <p:nvPr/>
      </p:nvGrpSpPr>
      <p:grpSpPr>
        <a:xfrm>
          <a:off x="0" y="0"/>
          <a:ext cx="0" cy="0"/>
          <a:chOff x="0" y="0"/>
          <a:chExt cx="0" cy="0"/>
        </a:xfrm>
      </p:grpSpPr>
      <p:sp>
        <p:nvSpPr>
          <p:cNvPr id="25604" name="WordArt 4">
            <a:extLst>
              <a:ext uri="{FF2B5EF4-FFF2-40B4-BE49-F238E27FC236}">
                <a16:creationId xmlns:a16="http://schemas.microsoft.com/office/drawing/2014/main" id="{F8C12DAE-06A3-A242-227B-66DF8775F8A5}"/>
              </a:ext>
            </a:extLst>
          </p:cNvPr>
          <p:cNvSpPr>
            <a:spLocks noChangeArrowheads="1" noChangeShapeType="1" noTextEdit="1"/>
          </p:cNvSpPr>
          <p:nvPr/>
        </p:nvSpPr>
        <p:spPr bwMode="auto">
          <a:xfrm>
            <a:off x="838200" y="2819400"/>
            <a:ext cx="7620000" cy="2057400"/>
          </a:xfrm>
          <a:prstGeom prst="rect">
            <a:avLst/>
          </a:prstGeom>
        </p:spPr>
        <p:txBody>
          <a:bodyPr wrap="none" fromWordArt="1">
            <a:prstTxWarp prst="textSlantUp">
              <a:avLst>
                <a:gd name="adj" fmla="val 0"/>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CHARACTERS</a:t>
            </a:r>
          </a:p>
        </p:txBody>
      </p:sp>
      <p:sp>
        <p:nvSpPr>
          <p:cNvPr id="25605" name="Text Box 5">
            <a:extLst>
              <a:ext uri="{FF2B5EF4-FFF2-40B4-BE49-F238E27FC236}">
                <a16:creationId xmlns:a16="http://schemas.microsoft.com/office/drawing/2014/main" id="{6D6D8EB9-B612-C9F0-9520-ABEE192C48B9}"/>
              </a:ext>
            </a:extLst>
          </p:cNvPr>
          <p:cNvSpPr txBox="1">
            <a:spLocks noChangeArrowheads="1"/>
          </p:cNvSpPr>
          <p:nvPr/>
        </p:nvSpPr>
        <p:spPr bwMode="auto">
          <a:xfrm>
            <a:off x="228600" y="838200"/>
            <a:ext cx="8458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8800" b="1">
                <a:solidFill>
                  <a:srgbClr val="FFFF00"/>
                </a:solidFill>
                <a:latin typeface="Monotype Corsiva" panose="03010101010201010101" pitchFamily="66" charset="0"/>
              </a:rPr>
              <a:t>Pride and Prejudice</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ppt_w</p:attrName>
                                        </p:attrNameLst>
                                      </p:cBhvr>
                                      <p:tavLst>
                                        <p:tav tm="0">
                                          <p:val>
                                            <p:fltVal val="0"/>
                                          </p:val>
                                        </p:tav>
                                        <p:tav tm="100000">
                                          <p:val>
                                            <p:strVal val="#ppt_w"/>
                                          </p:val>
                                        </p:tav>
                                      </p:tavLst>
                                    </p:anim>
                                    <p:anim calcmode="lin" valueType="num">
                                      <p:cBhvr>
                                        <p:cTn id="8" dur="500" fill="hold"/>
                                        <p:tgtEl>
                                          <p:spTgt spid="2560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p:cTn id="13" dur="500" fill="hold"/>
                                        <p:tgtEl>
                                          <p:spTgt spid="25604"/>
                                        </p:tgtEl>
                                        <p:attrNameLst>
                                          <p:attrName>ppt_w</p:attrName>
                                        </p:attrNameLst>
                                      </p:cBhvr>
                                      <p:tavLst>
                                        <p:tav tm="0">
                                          <p:val>
                                            <p:fltVal val="0"/>
                                          </p:val>
                                        </p:tav>
                                        <p:tav tm="100000">
                                          <p:val>
                                            <p:strVal val="#ppt_w"/>
                                          </p:val>
                                        </p:tav>
                                      </p:tavLst>
                                    </p:anim>
                                    <p:anim calcmode="lin" valueType="num">
                                      <p:cBhvr>
                                        <p:cTn id="14" dur="500" fill="hold"/>
                                        <p:tgtEl>
                                          <p:spTgt spid="256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BFF0ADA3-354A-6E20-978F-EBCAD5EF3570}"/>
              </a:ext>
            </a:extLst>
          </p:cNvPr>
          <p:cNvSpPr txBox="1">
            <a:spLocks noChangeArrowheads="1"/>
          </p:cNvSpPr>
          <p:nvPr/>
        </p:nvSpPr>
        <p:spPr bwMode="auto">
          <a:xfrm>
            <a:off x="304800" y="4343400"/>
            <a:ext cx="88392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FF0000"/>
                </a:solidFill>
                <a:latin typeface="Centaur" panose="02030504050205020304" pitchFamily="18" charset="0"/>
                <a:cs typeface="Times New Roman" panose="02020603050405020304" pitchFamily="18" charset="0"/>
              </a:rPr>
              <a:t>G</a:t>
            </a:r>
            <a:r>
              <a:rPr lang="en-US" altLang="en-US" sz="2800" b="1">
                <a:solidFill>
                  <a:srgbClr val="FF0000"/>
                </a:solidFill>
                <a:latin typeface="Centaur" panose="02030504050205020304" pitchFamily="18" charset="0"/>
                <a:cs typeface="Times New Roman" panose="02020603050405020304" pitchFamily="18" charset="0"/>
              </a:rPr>
              <a:t>enerally serious and formal, yet simple, clear and restrained. While being intelligent and decided in his judgements, he avoids pomposity. He acknowledges that his personality, and hence style, lacks ease making him seem at times rude or ill-mannered.</a:t>
            </a:r>
          </a:p>
        </p:txBody>
      </p:sp>
      <p:sp>
        <p:nvSpPr>
          <p:cNvPr id="5124" name="WordArt 4">
            <a:extLst>
              <a:ext uri="{FF2B5EF4-FFF2-40B4-BE49-F238E27FC236}">
                <a16:creationId xmlns:a16="http://schemas.microsoft.com/office/drawing/2014/main" id="{17E1B732-4022-ABD4-3D6A-DABDF8F5A240}"/>
              </a:ext>
            </a:extLst>
          </p:cNvPr>
          <p:cNvSpPr>
            <a:spLocks noChangeArrowheads="1" noChangeShapeType="1" noTextEdit="1"/>
          </p:cNvSpPr>
          <p:nvPr/>
        </p:nvSpPr>
        <p:spPr bwMode="auto">
          <a:xfrm>
            <a:off x="304800" y="381000"/>
            <a:ext cx="8534400"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Darcy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fill="hold"/>
                                        <p:tgtEl>
                                          <p:spTgt spid="5124"/>
                                        </p:tgtEl>
                                        <p:attrNameLst>
                                          <p:attrName>ppt_w</p:attrName>
                                        </p:attrNameLst>
                                      </p:cBhvr>
                                      <p:tavLst>
                                        <p:tav tm="0">
                                          <p:val>
                                            <p:fltVal val="0"/>
                                          </p:val>
                                        </p:tav>
                                        <p:tav tm="100000">
                                          <p:val>
                                            <p:strVal val="#ppt_w"/>
                                          </p:val>
                                        </p:tav>
                                      </p:tavLst>
                                    </p:anim>
                                    <p:anim calcmode="lin" valueType="num">
                                      <p:cBhvr>
                                        <p:cTn id="8" dur="500" fill="hold"/>
                                        <p:tgtEl>
                                          <p:spTgt spid="51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500" fill="hold"/>
                                        <p:tgtEl>
                                          <p:spTgt spid="5123"/>
                                        </p:tgtEl>
                                        <p:attrNameLst>
                                          <p:attrName>ppt_w</p:attrName>
                                        </p:attrNameLst>
                                      </p:cBhvr>
                                      <p:tavLst>
                                        <p:tav tm="0">
                                          <p:val>
                                            <p:fltVal val="0"/>
                                          </p:val>
                                        </p:tav>
                                        <p:tav tm="100000">
                                          <p:val>
                                            <p:strVal val="#ppt_w"/>
                                          </p:val>
                                        </p:tav>
                                      </p:tavLst>
                                    </p:anim>
                                    <p:anim calcmode="lin" valueType="num">
                                      <p:cBhvr>
                                        <p:cTn id="14" dur="5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93402E0B-C092-FB0D-E0ED-8A03496B133C}"/>
              </a:ext>
            </a:extLst>
          </p:cNvPr>
          <p:cNvSpPr txBox="1">
            <a:spLocks noChangeArrowheads="1"/>
          </p:cNvSpPr>
          <p:nvPr/>
        </p:nvSpPr>
        <p:spPr bwMode="auto">
          <a:xfrm>
            <a:off x="228600" y="4648200"/>
            <a:ext cx="89154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FFFF00"/>
                </a:solidFill>
                <a:latin typeface="Centaur" panose="02030504050205020304" pitchFamily="18" charset="0"/>
                <a:cs typeface="Times New Roman" panose="02020603050405020304" pitchFamily="18" charset="0"/>
              </a:rPr>
              <a:t>I</a:t>
            </a:r>
            <a:r>
              <a:rPr lang="en-US" altLang="en-US" sz="2800" b="1">
                <a:solidFill>
                  <a:srgbClr val="FFFF00"/>
                </a:solidFill>
                <a:latin typeface="Centaur" panose="02030504050205020304" pitchFamily="18" charset="0"/>
                <a:cs typeface="Times New Roman" panose="02020603050405020304" pitchFamily="18" charset="0"/>
              </a:rPr>
              <a:t>ntelligent, </a:t>
            </a:r>
            <a:r>
              <a:rPr lang="en-GB" altLang="en-US" sz="2800" b="1">
                <a:solidFill>
                  <a:srgbClr val="FFFF00"/>
                </a:solidFill>
                <a:latin typeface="Centaur" panose="02030504050205020304" pitchFamily="18" charset="0"/>
                <a:cs typeface="Times New Roman" panose="02020603050405020304" pitchFamily="18" charset="0"/>
              </a:rPr>
              <a:t>with </a:t>
            </a:r>
            <a:r>
              <a:rPr lang="en-US" altLang="en-US" sz="2800" b="1">
                <a:solidFill>
                  <a:srgbClr val="FFFF00"/>
                </a:solidFill>
                <a:latin typeface="Centaur" panose="02030504050205020304" pitchFamily="18" charset="0"/>
                <a:cs typeface="Times New Roman" panose="02020603050405020304" pitchFamily="18" charset="0"/>
              </a:rPr>
              <a:t>wit</a:t>
            </a:r>
            <a:r>
              <a:rPr lang="en-GB" altLang="en-US" sz="2800" b="1">
                <a:solidFill>
                  <a:srgbClr val="FFFF00"/>
                </a:solidFill>
                <a:latin typeface="Centaur" panose="02030504050205020304" pitchFamily="18" charset="0"/>
                <a:cs typeface="Times New Roman" panose="02020603050405020304" pitchFamily="18" charset="0"/>
              </a:rPr>
              <a:t> in her</a:t>
            </a:r>
            <a:r>
              <a:rPr lang="en-US" altLang="en-US" sz="2800" b="1">
                <a:solidFill>
                  <a:srgbClr val="FFFF00"/>
                </a:solidFill>
                <a:latin typeface="Centaur" panose="02030504050205020304" pitchFamily="18" charset="0"/>
                <a:cs typeface="Times New Roman" panose="02020603050405020304" pitchFamily="18" charset="0"/>
              </a:rPr>
              <a:t> speech that range</a:t>
            </a:r>
            <a:r>
              <a:rPr lang="en-GB" altLang="en-US" sz="2800" b="1">
                <a:solidFill>
                  <a:srgbClr val="FFFF00"/>
                </a:solidFill>
                <a:latin typeface="Centaur" panose="02030504050205020304" pitchFamily="18" charset="0"/>
                <a:cs typeface="Times New Roman" panose="02020603050405020304" pitchFamily="18" charset="0"/>
              </a:rPr>
              <a:t>s</a:t>
            </a:r>
            <a:r>
              <a:rPr lang="en-US" altLang="en-US" sz="2800" b="1">
                <a:solidFill>
                  <a:srgbClr val="FFFF00"/>
                </a:solidFill>
                <a:latin typeface="Centaur" panose="02030504050205020304" pitchFamily="18" charset="0"/>
                <a:cs typeface="Times New Roman" panose="02020603050405020304" pitchFamily="18" charset="0"/>
              </a:rPr>
              <a:t> in style from playfully humorous to argumentative to the coldly formal. She has the wildest stylistic range of any character; reflecting her own changing and understanding.</a:t>
            </a:r>
            <a:r>
              <a:rPr lang="en-US" altLang="en-US" sz="2400"/>
              <a:t> </a:t>
            </a:r>
          </a:p>
          <a:p>
            <a:pPr>
              <a:spcBef>
                <a:spcPct val="50000"/>
              </a:spcBef>
            </a:pPr>
            <a:endParaRPr lang="en-US" altLang="en-US" sz="2400"/>
          </a:p>
        </p:txBody>
      </p:sp>
      <p:sp>
        <p:nvSpPr>
          <p:cNvPr id="6148" name="WordArt 4">
            <a:extLst>
              <a:ext uri="{FF2B5EF4-FFF2-40B4-BE49-F238E27FC236}">
                <a16:creationId xmlns:a16="http://schemas.microsoft.com/office/drawing/2014/main" id="{AA0D0443-8E0A-B383-F92F-B6622D7ED970}"/>
              </a:ext>
            </a:extLst>
          </p:cNvPr>
          <p:cNvSpPr>
            <a:spLocks noChangeArrowheads="1" noChangeShapeType="1" noTextEdit="1"/>
          </p:cNvSpPr>
          <p:nvPr/>
        </p:nvSpPr>
        <p:spPr bwMode="auto">
          <a:xfrm>
            <a:off x="457200" y="228600"/>
            <a:ext cx="8229600"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Elizabeth Bennet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500" fill="hold"/>
                                        <p:tgtEl>
                                          <p:spTgt spid="6147"/>
                                        </p:tgtEl>
                                        <p:attrNameLst>
                                          <p:attrName>ppt_w</p:attrName>
                                        </p:attrNameLst>
                                      </p:cBhvr>
                                      <p:tavLst>
                                        <p:tav tm="0">
                                          <p:val>
                                            <p:fltVal val="0"/>
                                          </p:val>
                                        </p:tav>
                                        <p:tav tm="100000">
                                          <p:val>
                                            <p:strVal val="#ppt_w"/>
                                          </p:val>
                                        </p:tav>
                                      </p:tavLst>
                                    </p:anim>
                                    <p:anim calcmode="lin" valueType="num">
                                      <p:cBhvr>
                                        <p:cTn id="14"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37273524-288C-EFA4-A4D8-8E4207C57A49}"/>
              </a:ext>
            </a:extLst>
          </p:cNvPr>
          <p:cNvSpPr txBox="1">
            <a:spLocks noChangeArrowheads="1"/>
          </p:cNvSpPr>
          <p:nvPr/>
        </p:nvSpPr>
        <p:spPr bwMode="auto">
          <a:xfrm>
            <a:off x="533400" y="4953000"/>
            <a:ext cx="83058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66FFFF"/>
                </a:solidFill>
                <a:latin typeface="Centaur" panose="02030504050205020304" pitchFamily="18" charset="0"/>
                <a:cs typeface="Times New Roman" panose="02020603050405020304" pitchFamily="18" charset="0"/>
              </a:rPr>
              <a:t>Mr Bennet</a:t>
            </a:r>
            <a:r>
              <a:rPr lang="en-GB" altLang="en-US" sz="2800" b="1">
                <a:solidFill>
                  <a:srgbClr val="66FFFF"/>
                </a:solidFill>
                <a:latin typeface="Centaur" panose="02030504050205020304" pitchFamily="18" charset="0"/>
                <a:cs typeface="Times New Roman" panose="02020603050405020304" pitchFamily="18" charset="0"/>
              </a:rPr>
              <a:t>’s </a:t>
            </a:r>
            <a:r>
              <a:rPr lang="en-US" altLang="en-US" sz="2800" b="1">
                <a:solidFill>
                  <a:srgbClr val="66FFFF"/>
                </a:solidFill>
                <a:latin typeface="Centaur" panose="02030504050205020304" pitchFamily="18" charset="0"/>
                <a:cs typeface="Times New Roman" panose="02020603050405020304" pitchFamily="18" charset="0"/>
              </a:rPr>
              <a:t>sarcastic wit is the main feature of a man who has withdrawn from active involvement in his marriage. His disappointment manifests itself by negative mockery and cynicism.</a:t>
            </a:r>
            <a:r>
              <a:rPr lang="en-US" altLang="en-US" sz="2400"/>
              <a:t> </a:t>
            </a:r>
          </a:p>
          <a:p>
            <a:pPr>
              <a:spcBef>
                <a:spcPct val="50000"/>
              </a:spcBef>
            </a:pPr>
            <a:endParaRPr lang="en-US" altLang="en-US" sz="2400"/>
          </a:p>
        </p:txBody>
      </p:sp>
      <p:sp>
        <p:nvSpPr>
          <p:cNvPr id="7172" name="WordArt 4">
            <a:extLst>
              <a:ext uri="{FF2B5EF4-FFF2-40B4-BE49-F238E27FC236}">
                <a16:creationId xmlns:a16="http://schemas.microsoft.com/office/drawing/2014/main" id="{8EB3C0DA-4259-BDB9-3A21-40E445744A94}"/>
              </a:ext>
            </a:extLst>
          </p:cNvPr>
          <p:cNvSpPr>
            <a:spLocks noChangeArrowheads="1" noChangeShapeType="1" noTextEdit="1"/>
          </p:cNvSpPr>
          <p:nvPr/>
        </p:nvSpPr>
        <p:spPr bwMode="auto">
          <a:xfrm>
            <a:off x="2057400" y="304800"/>
            <a:ext cx="52578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Mr Bennet</a:t>
            </a:r>
          </a:p>
        </p:txBody>
      </p:sp>
      <p:sp>
        <p:nvSpPr>
          <p:cNvPr id="7173" name="Text Box 5">
            <a:extLst>
              <a:ext uri="{FF2B5EF4-FFF2-40B4-BE49-F238E27FC236}">
                <a16:creationId xmlns:a16="http://schemas.microsoft.com/office/drawing/2014/main" id="{752B9117-A6A4-498D-890A-109AF3B5A2A7}"/>
              </a:ext>
            </a:extLst>
          </p:cNvPr>
          <p:cNvSpPr txBox="1">
            <a:spLocks noChangeArrowheads="1"/>
          </p:cNvSpPr>
          <p:nvPr/>
        </p:nvSpPr>
        <p:spPr bwMode="auto">
          <a:xfrm>
            <a:off x="762000" y="1676400"/>
            <a:ext cx="7696200" cy="2528888"/>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i="1">
                <a:solidFill>
                  <a:srgbClr val="FFFF00"/>
                </a:solidFill>
              </a:rPr>
              <a:t>“</a:t>
            </a:r>
            <a:r>
              <a:rPr lang="en-US" altLang="en-US" b="1" i="1">
                <a:solidFill>
                  <a:srgbClr val="FFFF00"/>
                </a:solidFill>
              </a:rPr>
              <a:t>Mr. Bennet was so odd a mixture of quick parts, sarcastic humor, reserve, and caprice, that the experience of three-and-twenty years had been insufficient to make his wife understand his character.</a:t>
            </a:r>
            <a:r>
              <a:rPr lang="en-GB" altLang="en-US" b="1" i="1">
                <a:solidFill>
                  <a:srgbClr val="FFFF00"/>
                </a:solidFill>
              </a:rPr>
              <a:t>”</a:t>
            </a:r>
            <a:r>
              <a:rPr lang="en-US" altLang="en-US" b="1"/>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p:cTn id="13" dur="500" fill="hold"/>
                                        <p:tgtEl>
                                          <p:spTgt spid="7171"/>
                                        </p:tgtEl>
                                        <p:attrNameLst>
                                          <p:attrName>ppt_w</p:attrName>
                                        </p:attrNameLst>
                                      </p:cBhvr>
                                      <p:tavLst>
                                        <p:tav tm="0">
                                          <p:val>
                                            <p:fltVal val="0"/>
                                          </p:val>
                                        </p:tav>
                                        <p:tav tm="100000">
                                          <p:val>
                                            <p:strVal val="#ppt_w"/>
                                          </p:val>
                                        </p:tav>
                                      </p:tavLst>
                                    </p:anim>
                                    <p:anim calcmode="lin" valueType="num">
                                      <p:cBhvr>
                                        <p:cTn id="14" dur="5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p:cTn id="19" dur="500" fill="hold"/>
                                        <p:tgtEl>
                                          <p:spTgt spid="7173"/>
                                        </p:tgtEl>
                                        <p:attrNameLst>
                                          <p:attrName>ppt_w</p:attrName>
                                        </p:attrNameLst>
                                      </p:cBhvr>
                                      <p:tavLst>
                                        <p:tav tm="0">
                                          <p:val>
                                            <p:fltVal val="0"/>
                                          </p:val>
                                        </p:tav>
                                        <p:tav tm="100000">
                                          <p:val>
                                            <p:strVal val="#ppt_w"/>
                                          </p:val>
                                        </p:tav>
                                      </p:tavLst>
                                    </p:anim>
                                    <p:anim calcmode="lin" valueType="num">
                                      <p:cBhvr>
                                        <p:cTn id="20" dur="500" fill="hold"/>
                                        <p:tgtEl>
                                          <p:spTgt spid="7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4E75DE01-744B-58B5-2D92-B88A58C3810C}"/>
              </a:ext>
            </a:extLst>
          </p:cNvPr>
          <p:cNvSpPr txBox="1">
            <a:spLocks noChangeArrowheads="1"/>
          </p:cNvSpPr>
          <p:nvPr/>
        </p:nvSpPr>
        <p:spPr bwMode="auto">
          <a:xfrm>
            <a:off x="533400" y="4876800"/>
            <a:ext cx="8610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FFFF00"/>
                </a:solidFill>
                <a:latin typeface="Centaur" panose="02030504050205020304" pitchFamily="18" charset="0"/>
                <a:cs typeface="Times New Roman" panose="02020603050405020304" pitchFamily="18" charset="0"/>
              </a:rPr>
              <a:t>Mrs Bennet’s</a:t>
            </a:r>
            <a:r>
              <a:rPr lang="en-US" altLang="en-US" sz="2800" b="1">
                <a:solidFill>
                  <a:srgbClr val="FFFF00"/>
                </a:solidFill>
                <a:latin typeface="Centaur" panose="02030504050205020304" pitchFamily="18" charset="0"/>
                <a:cs typeface="Times New Roman" panose="02020603050405020304" pitchFamily="18" charset="0"/>
              </a:rPr>
              <a:t> rapid, broken sentences, frequent exclamations and lack of coherence display her lack of rational thought and her inability to distinguish the trivial from the important.</a:t>
            </a:r>
            <a:r>
              <a:rPr lang="en-US" altLang="en-US" sz="2800" b="1">
                <a:solidFill>
                  <a:srgbClr val="FFFF00"/>
                </a:solidFill>
              </a:rPr>
              <a:t> </a:t>
            </a:r>
          </a:p>
          <a:p>
            <a:pPr>
              <a:spcBef>
                <a:spcPct val="50000"/>
              </a:spcBef>
            </a:pPr>
            <a:endParaRPr lang="en-US" altLang="en-US" sz="2800" b="1">
              <a:solidFill>
                <a:srgbClr val="FFFF00"/>
              </a:solidFill>
            </a:endParaRPr>
          </a:p>
        </p:txBody>
      </p:sp>
      <p:sp>
        <p:nvSpPr>
          <p:cNvPr id="8196" name="WordArt 4">
            <a:extLst>
              <a:ext uri="{FF2B5EF4-FFF2-40B4-BE49-F238E27FC236}">
                <a16:creationId xmlns:a16="http://schemas.microsoft.com/office/drawing/2014/main" id="{1BA87081-9D56-4D87-184D-0BE2383A7458}"/>
              </a:ext>
            </a:extLst>
          </p:cNvPr>
          <p:cNvSpPr>
            <a:spLocks noChangeArrowheads="1" noChangeShapeType="1" noTextEdit="1"/>
          </p:cNvSpPr>
          <p:nvPr/>
        </p:nvSpPr>
        <p:spPr bwMode="auto">
          <a:xfrm>
            <a:off x="228600" y="228600"/>
            <a:ext cx="44196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Mrs Bennet</a:t>
            </a:r>
          </a:p>
        </p:txBody>
      </p:sp>
      <p:sp>
        <p:nvSpPr>
          <p:cNvPr id="8197" name="Text Box 5">
            <a:extLst>
              <a:ext uri="{FF2B5EF4-FFF2-40B4-BE49-F238E27FC236}">
                <a16:creationId xmlns:a16="http://schemas.microsoft.com/office/drawing/2014/main" id="{D322A397-D94B-5B78-DF0A-9B1A31E6835A}"/>
              </a:ext>
            </a:extLst>
          </p:cNvPr>
          <p:cNvSpPr txBox="1">
            <a:spLocks noChangeArrowheads="1"/>
          </p:cNvSpPr>
          <p:nvPr/>
        </p:nvSpPr>
        <p:spPr bwMode="auto">
          <a:xfrm>
            <a:off x="304800" y="1752600"/>
            <a:ext cx="8534400" cy="2714625"/>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i="1">
                <a:solidFill>
                  <a:srgbClr val="FFFF00"/>
                </a:solidFill>
              </a:rPr>
              <a:t>“</a:t>
            </a:r>
            <a:r>
              <a:rPr lang="en-US" altLang="en-US" sz="2800" b="1" i="1">
                <a:solidFill>
                  <a:srgbClr val="FFFF00"/>
                </a:solidFill>
              </a:rPr>
              <a:t>Her mind was less difficult to develop. She was a woman of mean understanding, little information, and uncertain temper. When she was discontented, she fancied herself nervous. The business of her life was to get her daughters married; its solace was visiting and news.</a:t>
            </a:r>
            <a:r>
              <a:rPr lang="en-GB" altLang="en-US" sz="2800" b="1" i="1">
                <a:solidFill>
                  <a:srgbClr val="FFFF00"/>
                </a:solidFill>
              </a:rPr>
              <a:t>”</a:t>
            </a:r>
            <a:r>
              <a:rPr lang="en-US" altLang="en-US" b="1"/>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p:cTn id="13" dur="500" fill="hold"/>
                                        <p:tgtEl>
                                          <p:spTgt spid="8195"/>
                                        </p:tgtEl>
                                        <p:attrNameLst>
                                          <p:attrName>ppt_w</p:attrName>
                                        </p:attrNameLst>
                                      </p:cBhvr>
                                      <p:tavLst>
                                        <p:tav tm="0">
                                          <p:val>
                                            <p:fltVal val="0"/>
                                          </p:val>
                                        </p:tav>
                                        <p:tav tm="100000">
                                          <p:val>
                                            <p:strVal val="#ppt_w"/>
                                          </p:val>
                                        </p:tav>
                                      </p:tavLst>
                                    </p:anim>
                                    <p:anim calcmode="lin" valueType="num">
                                      <p:cBhvr>
                                        <p:cTn id="14"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500" fill="hold"/>
                                        <p:tgtEl>
                                          <p:spTgt spid="8197"/>
                                        </p:tgtEl>
                                        <p:attrNameLst>
                                          <p:attrName>ppt_w</p:attrName>
                                        </p:attrNameLst>
                                      </p:cBhvr>
                                      <p:tavLst>
                                        <p:tav tm="0">
                                          <p:val>
                                            <p:fltVal val="0"/>
                                          </p:val>
                                        </p:tav>
                                        <p:tav tm="100000">
                                          <p:val>
                                            <p:strVal val="#ppt_w"/>
                                          </p:val>
                                        </p:tav>
                                      </p:tavLst>
                                    </p:anim>
                                    <p:anim calcmode="lin" valueType="num">
                                      <p:cBhvr>
                                        <p:cTn id="20" dur="500" fill="hold"/>
                                        <p:tgtEl>
                                          <p:spTgt spid="819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AC293A0F-D100-6816-DFBC-58BBB1E6B292}"/>
              </a:ext>
            </a:extLst>
          </p:cNvPr>
          <p:cNvSpPr txBox="1">
            <a:spLocks noChangeArrowheads="1"/>
          </p:cNvSpPr>
          <p:nvPr/>
        </p:nvSpPr>
        <p:spPr bwMode="auto">
          <a:xfrm>
            <a:off x="304800" y="4800600"/>
            <a:ext cx="883920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chemeClr val="accent2"/>
                </a:solidFill>
                <a:latin typeface="Centaur" panose="02030504050205020304" pitchFamily="18" charset="0"/>
                <a:cs typeface="Times New Roman" panose="02020603050405020304" pitchFamily="18" charset="0"/>
              </a:rPr>
              <a:t>Jane’s </a:t>
            </a:r>
            <a:r>
              <a:rPr lang="en-US" altLang="en-US" sz="2800" b="1">
                <a:solidFill>
                  <a:schemeClr val="accent2"/>
                </a:solidFill>
                <a:latin typeface="Centaur" panose="02030504050205020304" pitchFamily="18" charset="0"/>
                <a:cs typeface="Times New Roman" panose="02020603050405020304" pitchFamily="18" charset="0"/>
              </a:rPr>
              <a:t>clear, balanced speech </a:t>
            </a:r>
            <a:r>
              <a:rPr lang="en-GB" altLang="en-US" sz="2800" b="1">
                <a:solidFill>
                  <a:schemeClr val="accent2"/>
                </a:solidFill>
                <a:latin typeface="Centaur" panose="02030504050205020304" pitchFamily="18" charset="0"/>
                <a:cs typeface="Times New Roman" panose="02020603050405020304" pitchFamily="18" charset="0"/>
              </a:rPr>
              <a:t>shows</a:t>
            </a:r>
            <a:r>
              <a:rPr lang="en-US" altLang="en-US" sz="2800" b="1">
                <a:solidFill>
                  <a:schemeClr val="accent2"/>
                </a:solidFill>
                <a:latin typeface="Centaur" panose="02030504050205020304" pitchFamily="18" charset="0"/>
                <a:cs typeface="Times New Roman" panose="02020603050405020304" pitchFamily="18" charset="0"/>
              </a:rPr>
              <a:t> frequent use of positives </a:t>
            </a:r>
            <a:r>
              <a:rPr lang="en-GB" altLang="en-US" sz="2800" b="1">
                <a:solidFill>
                  <a:schemeClr val="accent2"/>
                </a:solidFill>
                <a:latin typeface="Centaur" panose="02030504050205020304" pitchFamily="18" charset="0"/>
                <a:cs typeface="Times New Roman" panose="02020603050405020304" pitchFamily="18" charset="0"/>
              </a:rPr>
              <a:t>in her praise of everyone </a:t>
            </a:r>
            <a:r>
              <a:rPr lang="en-US" altLang="en-US" sz="2800" b="1">
                <a:solidFill>
                  <a:schemeClr val="accent2"/>
                </a:solidFill>
                <a:latin typeface="Centaur" panose="02030504050205020304" pitchFamily="18" charset="0"/>
                <a:cs typeface="Times New Roman" panose="02020603050405020304" pitchFamily="18" charset="0"/>
              </a:rPr>
              <a:t>which reflect</a:t>
            </a:r>
            <a:r>
              <a:rPr lang="en-GB" altLang="en-US" sz="2800" b="1">
                <a:solidFill>
                  <a:schemeClr val="accent2"/>
                </a:solidFill>
                <a:latin typeface="Centaur" panose="02030504050205020304" pitchFamily="18" charset="0"/>
                <a:cs typeface="Times New Roman" panose="02020603050405020304" pitchFamily="18" charset="0"/>
              </a:rPr>
              <a:t>s</a:t>
            </a:r>
            <a:r>
              <a:rPr lang="en-US" altLang="en-US" sz="2800" b="1">
                <a:solidFill>
                  <a:schemeClr val="accent2"/>
                </a:solidFill>
                <a:latin typeface="Centaur" panose="02030504050205020304" pitchFamily="18" charset="0"/>
                <a:cs typeface="Times New Roman" panose="02020603050405020304" pitchFamily="18" charset="0"/>
              </a:rPr>
              <a:t> her characteristic "fault" of never "seeing a fault in anyone."</a:t>
            </a:r>
            <a:r>
              <a:rPr lang="en-US" altLang="en-US" sz="2400" b="1"/>
              <a:t> </a:t>
            </a:r>
          </a:p>
          <a:p>
            <a:pPr>
              <a:spcBef>
                <a:spcPct val="50000"/>
              </a:spcBef>
            </a:pPr>
            <a:endParaRPr lang="en-US" altLang="en-US" sz="2400"/>
          </a:p>
        </p:txBody>
      </p:sp>
      <p:sp>
        <p:nvSpPr>
          <p:cNvPr id="9220" name="WordArt 4">
            <a:extLst>
              <a:ext uri="{FF2B5EF4-FFF2-40B4-BE49-F238E27FC236}">
                <a16:creationId xmlns:a16="http://schemas.microsoft.com/office/drawing/2014/main" id="{339532C1-09E2-B84D-E034-8404AA13D177}"/>
              </a:ext>
            </a:extLst>
          </p:cNvPr>
          <p:cNvSpPr>
            <a:spLocks noChangeArrowheads="1" noChangeShapeType="1" noTextEdit="1"/>
          </p:cNvSpPr>
          <p:nvPr/>
        </p:nvSpPr>
        <p:spPr bwMode="auto">
          <a:xfrm>
            <a:off x="1752600" y="304800"/>
            <a:ext cx="56388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Jane Bennet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ppt_w</p:attrName>
                                        </p:attrNameLst>
                                      </p:cBhvr>
                                      <p:tavLst>
                                        <p:tav tm="0">
                                          <p:val>
                                            <p:fltVal val="0"/>
                                          </p:val>
                                        </p:tav>
                                        <p:tav tm="100000">
                                          <p:val>
                                            <p:strVal val="#ppt_w"/>
                                          </p:val>
                                        </p:tav>
                                      </p:tavLst>
                                    </p:anim>
                                    <p:anim calcmode="lin" valueType="num">
                                      <p:cBhvr>
                                        <p:cTn id="8"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p:cTn id="13" dur="500" fill="hold"/>
                                        <p:tgtEl>
                                          <p:spTgt spid="9219"/>
                                        </p:tgtEl>
                                        <p:attrNameLst>
                                          <p:attrName>ppt_w</p:attrName>
                                        </p:attrNameLst>
                                      </p:cBhvr>
                                      <p:tavLst>
                                        <p:tav tm="0">
                                          <p:val>
                                            <p:fltVal val="0"/>
                                          </p:val>
                                        </p:tav>
                                        <p:tav tm="100000">
                                          <p:val>
                                            <p:strVal val="#ppt_w"/>
                                          </p:val>
                                        </p:tav>
                                      </p:tavLst>
                                    </p:anim>
                                    <p:anim calcmode="lin" valueType="num">
                                      <p:cBhvr>
                                        <p:cTn id="14"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A6573251-9D16-68F8-67DC-30EB057263F4}"/>
              </a:ext>
            </a:extLst>
          </p:cNvPr>
          <p:cNvSpPr txBox="1">
            <a:spLocks noChangeArrowheads="1"/>
          </p:cNvSpPr>
          <p:nvPr/>
        </p:nvSpPr>
        <p:spPr bwMode="auto">
          <a:xfrm>
            <a:off x="228600" y="838200"/>
            <a:ext cx="8915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latin typeface="Centaur" panose="02030504050205020304" pitchFamily="18" charset="0"/>
                <a:cs typeface="Times New Roman" panose="02020603050405020304" pitchFamily="18" charset="0"/>
              </a:rPr>
              <a:t>Lydia is almost an exact copy of Mrs Bennet and as such shares her same speech style: loose, exclamatory, self-centred, vain and shallow.</a:t>
            </a:r>
            <a:endParaRPr lang="en-US" altLang="en-US" sz="2400">
              <a:solidFill>
                <a:srgbClr val="FFFF00"/>
              </a:solidFill>
            </a:endParaRPr>
          </a:p>
        </p:txBody>
      </p:sp>
      <p:sp>
        <p:nvSpPr>
          <p:cNvPr id="11268" name="WordArt 4">
            <a:extLst>
              <a:ext uri="{FF2B5EF4-FFF2-40B4-BE49-F238E27FC236}">
                <a16:creationId xmlns:a16="http://schemas.microsoft.com/office/drawing/2014/main" id="{B89DA326-E656-19DC-7F46-3C94E7092811}"/>
              </a:ext>
            </a:extLst>
          </p:cNvPr>
          <p:cNvSpPr>
            <a:spLocks noChangeArrowheads="1" noChangeShapeType="1" noTextEdit="1"/>
          </p:cNvSpPr>
          <p:nvPr/>
        </p:nvSpPr>
        <p:spPr bwMode="auto">
          <a:xfrm>
            <a:off x="685800" y="5486400"/>
            <a:ext cx="73152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Lydia Bennet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p:cTn id="13" dur="500" fill="hold"/>
                                        <p:tgtEl>
                                          <p:spTgt spid="11267"/>
                                        </p:tgtEl>
                                        <p:attrNameLst>
                                          <p:attrName>ppt_w</p:attrName>
                                        </p:attrNameLst>
                                      </p:cBhvr>
                                      <p:tavLst>
                                        <p:tav tm="0">
                                          <p:val>
                                            <p:fltVal val="0"/>
                                          </p:val>
                                        </p:tav>
                                        <p:tav tm="100000">
                                          <p:val>
                                            <p:strVal val="#ppt_w"/>
                                          </p:val>
                                        </p:tav>
                                      </p:tavLst>
                                    </p:anim>
                                    <p:anim calcmode="lin" valueType="num">
                                      <p:cBhvr>
                                        <p:cTn id="14"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1" name="Text Box 3">
            <a:extLst>
              <a:ext uri="{FF2B5EF4-FFF2-40B4-BE49-F238E27FC236}">
                <a16:creationId xmlns:a16="http://schemas.microsoft.com/office/drawing/2014/main" id="{2322548A-2E9C-6941-4FF1-15E11FE20CAC}"/>
              </a:ext>
            </a:extLst>
          </p:cNvPr>
          <p:cNvSpPr txBox="1">
            <a:spLocks noChangeArrowheads="1"/>
          </p:cNvSpPr>
          <p:nvPr/>
        </p:nvSpPr>
        <p:spPr bwMode="auto">
          <a:xfrm>
            <a:off x="2743200" y="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Mr Bennet</a:t>
            </a:r>
            <a:endParaRPr lang="en-US" altLang="en-US" sz="2800" b="1">
              <a:solidFill>
                <a:srgbClr val="FFFF00"/>
              </a:solidFill>
            </a:endParaRPr>
          </a:p>
        </p:txBody>
      </p:sp>
      <p:sp>
        <p:nvSpPr>
          <p:cNvPr id="12292" name="Text Box 4">
            <a:extLst>
              <a:ext uri="{FF2B5EF4-FFF2-40B4-BE49-F238E27FC236}">
                <a16:creationId xmlns:a16="http://schemas.microsoft.com/office/drawing/2014/main" id="{BE1A0BC2-7F1C-A058-C090-73EC2B254A19}"/>
              </a:ext>
            </a:extLst>
          </p:cNvPr>
          <p:cNvSpPr txBox="1">
            <a:spLocks noChangeArrowheads="1"/>
          </p:cNvSpPr>
          <p:nvPr/>
        </p:nvSpPr>
        <p:spPr bwMode="auto">
          <a:xfrm>
            <a:off x="0" y="838200"/>
            <a:ext cx="342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Mrs Bennet</a:t>
            </a:r>
            <a:endParaRPr lang="en-US" altLang="en-US" sz="2800" b="1">
              <a:solidFill>
                <a:srgbClr val="FFFF00"/>
              </a:solidFill>
            </a:endParaRPr>
          </a:p>
        </p:txBody>
      </p:sp>
      <p:sp>
        <p:nvSpPr>
          <p:cNvPr id="12293" name="Text Box 5">
            <a:extLst>
              <a:ext uri="{FF2B5EF4-FFF2-40B4-BE49-F238E27FC236}">
                <a16:creationId xmlns:a16="http://schemas.microsoft.com/office/drawing/2014/main" id="{8FEC4C1E-A3DD-1C9D-FEB1-788D85802D53}"/>
              </a:ext>
            </a:extLst>
          </p:cNvPr>
          <p:cNvSpPr txBox="1">
            <a:spLocks noChangeArrowheads="1"/>
          </p:cNvSpPr>
          <p:nvPr/>
        </p:nvSpPr>
        <p:spPr bwMode="auto">
          <a:xfrm>
            <a:off x="2667000" y="25146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Jane Bennet (22</a:t>
            </a:r>
            <a:r>
              <a:rPr lang="en-GB" altLang="en-US" sz="2400" b="1">
                <a:solidFill>
                  <a:srgbClr val="FFFF00"/>
                </a:solidFill>
              </a:rPr>
              <a:t>)</a:t>
            </a:r>
            <a:endParaRPr lang="en-US" altLang="en-US" sz="2400" b="1">
              <a:solidFill>
                <a:srgbClr val="FFFF00"/>
              </a:solidFill>
            </a:endParaRPr>
          </a:p>
        </p:txBody>
      </p:sp>
      <p:sp>
        <p:nvSpPr>
          <p:cNvPr id="12294" name="Text Box 6">
            <a:extLst>
              <a:ext uri="{FF2B5EF4-FFF2-40B4-BE49-F238E27FC236}">
                <a16:creationId xmlns:a16="http://schemas.microsoft.com/office/drawing/2014/main" id="{FDB906ED-7EC9-0B43-BE52-2A72046C3E32}"/>
              </a:ext>
            </a:extLst>
          </p:cNvPr>
          <p:cNvSpPr txBox="1">
            <a:spLocks noChangeArrowheads="1"/>
          </p:cNvSpPr>
          <p:nvPr/>
        </p:nvSpPr>
        <p:spPr bwMode="auto">
          <a:xfrm>
            <a:off x="1676400" y="35052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Elizabeth Bennet (20)</a:t>
            </a:r>
            <a:endParaRPr lang="en-US" altLang="en-US" sz="2800" b="1">
              <a:solidFill>
                <a:srgbClr val="FFFF00"/>
              </a:solidFill>
            </a:endParaRPr>
          </a:p>
        </p:txBody>
      </p:sp>
      <p:sp>
        <p:nvSpPr>
          <p:cNvPr id="12295" name="Text Box 7">
            <a:extLst>
              <a:ext uri="{FF2B5EF4-FFF2-40B4-BE49-F238E27FC236}">
                <a16:creationId xmlns:a16="http://schemas.microsoft.com/office/drawing/2014/main" id="{AAAD0A97-24DF-B461-4006-910880DCAE39}"/>
              </a:ext>
            </a:extLst>
          </p:cNvPr>
          <p:cNvSpPr txBox="1">
            <a:spLocks noChangeArrowheads="1"/>
          </p:cNvSpPr>
          <p:nvPr/>
        </p:nvSpPr>
        <p:spPr bwMode="auto">
          <a:xfrm>
            <a:off x="0" y="60960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Lydia Bennet (15)</a:t>
            </a:r>
            <a:endParaRPr lang="en-US" altLang="en-US" sz="2800" b="1">
              <a:solidFill>
                <a:srgbClr val="FFFF00"/>
              </a:solidFill>
            </a:endParaRPr>
          </a:p>
        </p:txBody>
      </p:sp>
      <p:sp>
        <p:nvSpPr>
          <p:cNvPr id="12296" name="Text Box 8">
            <a:extLst>
              <a:ext uri="{FF2B5EF4-FFF2-40B4-BE49-F238E27FC236}">
                <a16:creationId xmlns:a16="http://schemas.microsoft.com/office/drawing/2014/main" id="{C98D9705-5EAE-9398-ED71-EBB9E3CF16AD}"/>
              </a:ext>
            </a:extLst>
          </p:cNvPr>
          <p:cNvSpPr txBox="1">
            <a:spLocks noChangeArrowheads="1"/>
          </p:cNvSpPr>
          <p:nvPr/>
        </p:nvSpPr>
        <p:spPr bwMode="auto">
          <a:xfrm>
            <a:off x="4419600" y="19812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b="1">
                <a:solidFill>
                  <a:srgbClr val="FFFF00"/>
                </a:solidFill>
              </a:rPr>
              <a:t>Mary Bennet (17)</a:t>
            </a:r>
            <a:endParaRPr lang="en-US" altLang="en-US" sz="2800" b="1">
              <a:solidFill>
                <a:srgbClr val="FFFF00"/>
              </a:solidFill>
            </a:endParaRPr>
          </a:p>
        </p:txBody>
      </p:sp>
      <p:sp>
        <p:nvSpPr>
          <p:cNvPr id="12297" name="Text Box 9">
            <a:extLst>
              <a:ext uri="{FF2B5EF4-FFF2-40B4-BE49-F238E27FC236}">
                <a16:creationId xmlns:a16="http://schemas.microsoft.com/office/drawing/2014/main" id="{3B72911C-EB87-DBD3-BBF7-F4F4396091BD}"/>
              </a:ext>
            </a:extLst>
          </p:cNvPr>
          <p:cNvSpPr txBox="1">
            <a:spLocks noChangeArrowheads="1"/>
          </p:cNvSpPr>
          <p:nvPr/>
        </p:nvSpPr>
        <p:spPr bwMode="auto">
          <a:xfrm>
            <a:off x="5257800" y="6172200"/>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400" b="1">
                <a:solidFill>
                  <a:srgbClr val="FFFF00"/>
                </a:solidFill>
              </a:rPr>
              <a:t>Kitty Bennet (16)</a:t>
            </a:r>
            <a:endParaRPr lang="en-US" altLang="en-US" sz="2400" b="1">
              <a:solidFill>
                <a:srgbClr val="FFFF00"/>
              </a:solidFill>
            </a:endParaRPr>
          </a:p>
        </p:txBody>
      </p:sp>
      <p:sp>
        <p:nvSpPr>
          <p:cNvPr id="12298" name="WordArt 10">
            <a:extLst>
              <a:ext uri="{FF2B5EF4-FFF2-40B4-BE49-F238E27FC236}">
                <a16:creationId xmlns:a16="http://schemas.microsoft.com/office/drawing/2014/main" id="{FC263C70-97C1-5922-DFE6-E31810F2F1FF}"/>
              </a:ext>
            </a:extLst>
          </p:cNvPr>
          <p:cNvSpPr>
            <a:spLocks noChangeArrowheads="1" noChangeShapeType="1" noTextEdit="1"/>
          </p:cNvSpPr>
          <p:nvPr/>
        </p:nvSpPr>
        <p:spPr bwMode="auto">
          <a:xfrm>
            <a:off x="5105400" y="228600"/>
            <a:ext cx="37338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The Bennet </a:t>
            </a:r>
          </a:p>
          <a:p>
            <a:pPr algn="ctr"/>
            <a:r>
              <a:rPr lang="en-GB" sz="3600" kern="10">
                <a:ln w="9525">
                  <a:solidFill>
                    <a:srgbClr val="000000"/>
                  </a:solidFill>
                  <a:round/>
                  <a:headEnd/>
                  <a:tailEnd/>
                </a:ln>
                <a:solidFill>
                  <a:srgbClr val="FFFFFF"/>
                </a:solidFill>
                <a:latin typeface="Arial Black" panose="020B0A04020102020204" pitchFamily="34" charset="0"/>
              </a:rPr>
              <a:t>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 calcmode="lin" valueType="num">
                                      <p:cBhvr>
                                        <p:cTn id="7" dur="500" fill="hold"/>
                                        <p:tgtEl>
                                          <p:spTgt spid="12298"/>
                                        </p:tgtEl>
                                        <p:attrNameLst>
                                          <p:attrName>ppt_w</p:attrName>
                                        </p:attrNameLst>
                                      </p:cBhvr>
                                      <p:tavLst>
                                        <p:tav tm="0">
                                          <p:val>
                                            <p:fltVal val="0"/>
                                          </p:val>
                                        </p:tav>
                                        <p:tav tm="100000">
                                          <p:val>
                                            <p:strVal val="#ppt_w"/>
                                          </p:val>
                                        </p:tav>
                                      </p:tavLst>
                                    </p:anim>
                                    <p:anim calcmode="lin" valueType="num">
                                      <p:cBhvr>
                                        <p:cTn id="8" dur="500" fill="hold"/>
                                        <p:tgtEl>
                                          <p:spTgt spid="122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500" fill="hold"/>
                                        <p:tgtEl>
                                          <p:spTgt spid="12291"/>
                                        </p:tgtEl>
                                        <p:attrNameLst>
                                          <p:attrName>ppt_w</p:attrName>
                                        </p:attrNameLst>
                                      </p:cBhvr>
                                      <p:tavLst>
                                        <p:tav tm="0">
                                          <p:val>
                                            <p:fltVal val="0"/>
                                          </p:val>
                                        </p:tav>
                                        <p:tav tm="100000">
                                          <p:val>
                                            <p:strVal val="#ppt_w"/>
                                          </p:val>
                                        </p:tav>
                                      </p:tavLst>
                                    </p:anim>
                                    <p:anim calcmode="lin" valueType="num">
                                      <p:cBhvr>
                                        <p:cTn id="14" dur="5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p:cTn id="19" dur="500" fill="hold"/>
                                        <p:tgtEl>
                                          <p:spTgt spid="12292"/>
                                        </p:tgtEl>
                                        <p:attrNameLst>
                                          <p:attrName>ppt_w</p:attrName>
                                        </p:attrNameLst>
                                      </p:cBhvr>
                                      <p:tavLst>
                                        <p:tav tm="0">
                                          <p:val>
                                            <p:fltVal val="0"/>
                                          </p:val>
                                        </p:tav>
                                        <p:tav tm="100000">
                                          <p:val>
                                            <p:strVal val="#ppt_w"/>
                                          </p:val>
                                        </p:tav>
                                      </p:tavLst>
                                    </p:anim>
                                    <p:anim calcmode="lin" valueType="num">
                                      <p:cBhvr>
                                        <p:cTn id="20" dur="500" fill="hold"/>
                                        <p:tgtEl>
                                          <p:spTgt spid="1229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p:cTn id="25" dur="500" fill="hold"/>
                                        <p:tgtEl>
                                          <p:spTgt spid="12293"/>
                                        </p:tgtEl>
                                        <p:attrNameLst>
                                          <p:attrName>ppt_w</p:attrName>
                                        </p:attrNameLst>
                                      </p:cBhvr>
                                      <p:tavLst>
                                        <p:tav tm="0">
                                          <p:val>
                                            <p:fltVal val="0"/>
                                          </p:val>
                                        </p:tav>
                                        <p:tav tm="100000">
                                          <p:val>
                                            <p:strVal val="#ppt_w"/>
                                          </p:val>
                                        </p:tav>
                                      </p:tavLst>
                                    </p:anim>
                                    <p:anim calcmode="lin" valueType="num">
                                      <p:cBhvr>
                                        <p:cTn id="26"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12294"/>
                                        </p:tgtEl>
                                        <p:attrNameLst>
                                          <p:attrName>style.visibility</p:attrName>
                                        </p:attrNameLst>
                                      </p:cBhvr>
                                      <p:to>
                                        <p:strVal val="visible"/>
                                      </p:to>
                                    </p:set>
                                    <p:anim calcmode="lin" valueType="num">
                                      <p:cBhvr>
                                        <p:cTn id="31" dur="500" fill="hold"/>
                                        <p:tgtEl>
                                          <p:spTgt spid="12294"/>
                                        </p:tgtEl>
                                        <p:attrNameLst>
                                          <p:attrName>ppt_w</p:attrName>
                                        </p:attrNameLst>
                                      </p:cBhvr>
                                      <p:tavLst>
                                        <p:tav tm="0">
                                          <p:val>
                                            <p:fltVal val="0"/>
                                          </p:val>
                                        </p:tav>
                                        <p:tav tm="100000">
                                          <p:val>
                                            <p:strVal val="#ppt_w"/>
                                          </p:val>
                                        </p:tav>
                                      </p:tavLst>
                                    </p:anim>
                                    <p:anim calcmode="lin" valueType="num">
                                      <p:cBhvr>
                                        <p:cTn id="32" dur="500" fill="hold"/>
                                        <p:tgtEl>
                                          <p:spTgt spid="1229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p:cTn id="37" dur="500" fill="hold"/>
                                        <p:tgtEl>
                                          <p:spTgt spid="12296"/>
                                        </p:tgtEl>
                                        <p:attrNameLst>
                                          <p:attrName>ppt_w</p:attrName>
                                        </p:attrNameLst>
                                      </p:cBhvr>
                                      <p:tavLst>
                                        <p:tav tm="0">
                                          <p:val>
                                            <p:fltVal val="0"/>
                                          </p:val>
                                        </p:tav>
                                        <p:tav tm="100000">
                                          <p:val>
                                            <p:strVal val="#ppt_w"/>
                                          </p:val>
                                        </p:tav>
                                      </p:tavLst>
                                    </p:anim>
                                    <p:anim calcmode="lin" valueType="num">
                                      <p:cBhvr>
                                        <p:cTn id="38"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p:cTn id="43" dur="500" fill="hold"/>
                                        <p:tgtEl>
                                          <p:spTgt spid="12297"/>
                                        </p:tgtEl>
                                        <p:attrNameLst>
                                          <p:attrName>ppt_w</p:attrName>
                                        </p:attrNameLst>
                                      </p:cBhvr>
                                      <p:tavLst>
                                        <p:tav tm="0">
                                          <p:val>
                                            <p:fltVal val="0"/>
                                          </p:val>
                                        </p:tav>
                                        <p:tav tm="100000">
                                          <p:val>
                                            <p:strVal val="#ppt_w"/>
                                          </p:val>
                                        </p:tav>
                                      </p:tavLst>
                                    </p:anim>
                                    <p:anim calcmode="lin" valueType="num">
                                      <p:cBhvr>
                                        <p:cTn id="44" dur="500" fill="hold"/>
                                        <p:tgtEl>
                                          <p:spTgt spid="12297"/>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12295"/>
                                        </p:tgtEl>
                                        <p:attrNameLst>
                                          <p:attrName>style.visibility</p:attrName>
                                        </p:attrNameLst>
                                      </p:cBhvr>
                                      <p:to>
                                        <p:strVal val="visible"/>
                                      </p:to>
                                    </p:set>
                                    <p:anim calcmode="lin" valueType="num">
                                      <p:cBhvr>
                                        <p:cTn id="49" dur="500" fill="hold"/>
                                        <p:tgtEl>
                                          <p:spTgt spid="12295"/>
                                        </p:tgtEl>
                                        <p:attrNameLst>
                                          <p:attrName>ppt_w</p:attrName>
                                        </p:attrNameLst>
                                      </p:cBhvr>
                                      <p:tavLst>
                                        <p:tav tm="0">
                                          <p:val>
                                            <p:fltVal val="0"/>
                                          </p:val>
                                        </p:tav>
                                        <p:tav tm="100000">
                                          <p:val>
                                            <p:strVal val="#ppt_w"/>
                                          </p:val>
                                        </p:tav>
                                      </p:tavLst>
                                    </p:anim>
                                    <p:anim calcmode="lin" valueType="num">
                                      <p:cBhvr>
                                        <p:cTn id="50"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P spid="12296" grpId="0" autoUpdateAnimBg="0"/>
      <p:bldP spid="1229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44301FC5-0C4C-FABE-6542-1721CD40382A}"/>
              </a:ext>
            </a:extLst>
          </p:cNvPr>
          <p:cNvSpPr txBox="1">
            <a:spLocks noChangeArrowheads="1"/>
          </p:cNvSpPr>
          <p:nvPr/>
        </p:nvSpPr>
        <p:spPr bwMode="auto">
          <a:xfrm>
            <a:off x="152400" y="1600200"/>
            <a:ext cx="87630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a:solidFill>
                  <a:schemeClr val="bg1"/>
                </a:solidFill>
                <a:latin typeface="Centaur" panose="02030504050205020304" pitchFamily="18" charset="0"/>
                <a:cs typeface="Times New Roman" panose="02020603050405020304" pitchFamily="18" charset="0"/>
              </a:rPr>
              <a:t>A </a:t>
            </a:r>
            <a:r>
              <a:rPr lang="en-US" altLang="en-US" sz="3600">
                <a:solidFill>
                  <a:schemeClr val="bg1"/>
                </a:solidFill>
                <a:latin typeface="Centaur" panose="02030504050205020304" pitchFamily="18" charset="0"/>
                <a:cs typeface="Times New Roman" panose="02020603050405020304" pitchFamily="18" charset="0"/>
              </a:rPr>
              <a:t>clear general style, though it, like Jane's, has a tendency to be too positive, suggesting a lack of discrimination: "Upon my honour, I never met with so many pleasant girls in my life, as I have this evening; and there are several of them you see uncommonly pretty." (Ch 3).</a:t>
            </a:r>
            <a:r>
              <a:rPr lang="en-US" altLang="en-US">
                <a:solidFill>
                  <a:schemeClr val="bg1"/>
                </a:solidFill>
                <a:latin typeface="Centaur" panose="02030504050205020304" pitchFamily="18" charset="0"/>
                <a:cs typeface="Times New Roman" panose="02020603050405020304" pitchFamily="18" charset="0"/>
              </a:rPr>
              <a:t> </a:t>
            </a:r>
          </a:p>
        </p:txBody>
      </p:sp>
      <p:sp>
        <p:nvSpPr>
          <p:cNvPr id="13315" name="Text Box 3">
            <a:extLst>
              <a:ext uri="{FF2B5EF4-FFF2-40B4-BE49-F238E27FC236}">
                <a16:creationId xmlns:a16="http://schemas.microsoft.com/office/drawing/2014/main" id="{718086C5-C9A2-AA23-DF52-C82CD0E791C7}"/>
              </a:ext>
            </a:extLst>
          </p:cNvPr>
          <p:cNvSpPr txBox="1">
            <a:spLocks noChangeArrowheads="1"/>
          </p:cNvSpPr>
          <p:nvPr/>
        </p:nvSpPr>
        <p:spPr bwMode="auto">
          <a:xfrm>
            <a:off x="609600" y="0"/>
            <a:ext cx="701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GB" altLang="en-US" sz="4800" b="1">
              <a:solidFill>
                <a:srgbClr val="FFFF00"/>
              </a:solidFill>
              <a:latin typeface="Centaur" panose="02030504050205020304" pitchFamily="18" charset="0"/>
              <a:cs typeface="Times New Roman" panose="02020603050405020304" pitchFamily="18" charset="0"/>
            </a:endParaRPr>
          </a:p>
        </p:txBody>
      </p:sp>
      <p:sp>
        <p:nvSpPr>
          <p:cNvPr id="13316" name="WordArt 4">
            <a:extLst>
              <a:ext uri="{FF2B5EF4-FFF2-40B4-BE49-F238E27FC236}">
                <a16:creationId xmlns:a16="http://schemas.microsoft.com/office/drawing/2014/main" id="{AF979DED-B270-797F-2F9D-55957FC8E427}"/>
              </a:ext>
            </a:extLst>
          </p:cNvPr>
          <p:cNvSpPr>
            <a:spLocks noChangeArrowheads="1" noChangeShapeType="1" noTextEdit="1"/>
          </p:cNvSpPr>
          <p:nvPr/>
        </p:nvSpPr>
        <p:spPr bwMode="auto">
          <a:xfrm>
            <a:off x="1524000" y="228600"/>
            <a:ext cx="6096000" cy="990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Charles Bingley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nodePh="1">
                                  <p:stCondLst>
                                    <p:cond delay="0"/>
                                  </p:stCondLst>
                                  <p:endCondLst>
                                    <p:cond evt="begin" delay="0">
                                      <p:tn val="11"/>
                                    </p:cond>
                                  </p:endCondLst>
                                  <p:childTnLst>
                                    <p:set>
                                      <p:cBhvr>
                                        <p:cTn id="12" dur="1" fill="hold">
                                          <p:stCondLst>
                                            <p:cond delay="0"/>
                                          </p:stCondLst>
                                        </p:cTn>
                                        <p:tgtEl>
                                          <p:spTgt spid="13315"/>
                                        </p:tgtEl>
                                        <p:attrNameLst>
                                          <p:attrName>style.visibility</p:attrName>
                                        </p:attrNameLst>
                                      </p:cBhvr>
                                      <p:to>
                                        <p:strVal val="visible"/>
                                      </p:to>
                                    </p:set>
                                    <p:anim calcmode="lin" valueType="num">
                                      <p:cBhvr>
                                        <p:cTn id="13" dur="500" fill="hold"/>
                                        <p:tgtEl>
                                          <p:spTgt spid="13315"/>
                                        </p:tgtEl>
                                        <p:attrNameLst>
                                          <p:attrName>ppt_w</p:attrName>
                                        </p:attrNameLst>
                                      </p:cBhvr>
                                      <p:tavLst>
                                        <p:tav tm="0">
                                          <p:val>
                                            <p:fltVal val="0"/>
                                          </p:val>
                                        </p:tav>
                                        <p:tav tm="100000">
                                          <p:val>
                                            <p:strVal val="#ppt_w"/>
                                          </p:val>
                                        </p:tav>
                                      </p:tavLst>
                                    </p:anim>
                                    <p:anim calcmode="lin" valueType="num">
                                      <p:cBhvr>
                                        <p:cTn id="14" dur="500" fill="hold"/>
                                        <p:tgtEl>
                                          <p:spTgt spid="1331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p:cTn id="19" dur="500" fill="hold"/>
                                        <p:tgtEl>
                                          <p:spTgt spid="13314"/>
                                        </p:tgtEl>
                                        <p:attrNameLst>
                                          <p:attrName>ppt_w</p:attrName>
                                        </p:attrNameLst>
                                      </p:cBhvr>
                                      <p:tavLst>
                                        <p:tav tm="0">
                                          <p:val>
                                            <p:fltVal val="0"/>
                                          </p:val>
                                        </p:tav>
                                        <p:tav tm="100000">
                                          <p:val>
                                            <p:strVal val="#ppt_w"/>
                                          </p:val>
                                        </p:tav>
                                      </p:tavLst>
                                    </p:anim>
                                    <p:anim calcmode="lin" valueType="num">
                                      <p:cBhvr>
                                        <p:cTn id="20"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8EE061B7-3289-1B51-4C8D-46C73F629819}"/>
              </a:ext>
            </a:extLst>
          </p:cNvPr>
          <p:cNvSpPr>
            <a:spLocks noChangeArrowheads="1" noChangeShapeType="1" noTextEdit="1"/>
          </p:cNvSpPr>
          <p:nvPr/>
        </p:nvSpPr>
        <p:spPr bwMode="auto">
          <a:xfrm>
            <a:off x="685800" y="381000"/>
            <a:ext cx="7772400" cy="1295400"/>
          </a:xfrm>
          <a:prstGeom prst="rect">
            <a:avLst/>
          </a:prstGeom>
        </p:spPr>
        <p:txBody>
          <a:bodyPr wrap="none" fromWordArt="1">
            <a:prstTxWarp prst="textFadeUp">
              <a:avLst>
                <a:gd name="adj" fmla="val 93"/>
              </a:avLst>
            </a:prstTxWarp>
          </a:bodyPr>
          <a:lstStyle/>
          <a:p>
            <a:pPr algn="ctr"/>
            <a:r>
              <a:rPr lang="en-GB"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panose="020B0A04020102020204" pitchFamily="34" charset="0"/>
              </a:rPr>
              <a:t>Netherfield</a:t>
            </a:r>
          </a:p>
        </p:txBody>
      </p:sp>
      <p:sp>
        <p:nvSpPr>
          <p:cNvPr id="14340" name="WordArt 4">
            <a:extLst>
              <a:ext uri="{FF2B5EF4-FFF2-40B4-BE49-F238E27FC236}">
                <a16:creationId xmlns:a16="http://schemas.microsoft.com/office/drawing/2014/main" id="{C851E880-E332-EA30-369F-F55E7A762F20}"/>
              </a:ext>
            </a:extLst>
          </p:cNvPr>
          <p:cNvSpPr>
            <a:spLocks noChangeArrowheads="1" noChangeShapeType="1" noTextEdit="1"/>
          </p:cNvSpPr>
          <p:nvPr/>
        </p:nvSpPr>
        <p:spPr bwMode="auto">
          <a:xfrm>
            <a:off x="838200" y="3352800"/>
            <a:ext cx="7391400" cy="2743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Stately home purhcased</a:t>
            </a:r>
          </a:p>
          <a:p>
            <a:pPr algn="ctr"/>
            <a:r>
              <a:rPr lang="en-GB" sz="3600" kern="10">
                <a:ln w="9525">
                  <a:solidFill>
                    <a:srgbClr val="000000"/>
                  </a:solidFill>
                  <a:round/>
                  <a:headEnd/>
                  <a:tailEnd/>
                </a:ln>
                <a:solidFill>
                  <a:srgbClr val="FFFFFF"/>
                </a:solidFill>
                <a:latin typeface="Arial Black" panose="020B0A04020102020204" pitchFamily="34" charset="0"/>
              </a:rPr>
              <a:t>by Charles Bingley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500" fill="hold"/>
                                        <p:tgtEl>
                                          <p:spTgt spid="14340"/>
                                        </p:tgtEl>
                                        <p:attrNameLst>
                                          <p:attrName>ppt_w</p:attrName>
                                        </p:attrNameLst>
                                      </p:cBhvr>
                                      <p:tavLst>
                                        <p:tav tm="0">
                                          <p:val>
                                            <p:fltVal val="0"/>
                                          </p:val>
                                        </p:tav>
                                        <p:tav tm="100000">
                                          <p:val>
                                            <p:strVal val="#ppt_w"/>
                                          </p:val>
                                        </p:tav>
                                      </p:tavLst>
                                    </p:anim>
                                    <p:anim calcmode="lin" valueType="num">
                                      <p:cBhvr>
                                        <p:cTn id="14" dur="5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6EF58B7A-5FDD-4722-F48D-BD36067216BE}"/>
              </a:ext>
            </a:extLst>
          </p:cNvPr>
          <p:cNvSpPr>
            <a:spLocks noChangeArrowheads="1"/>
          </p:cNvSpPr>
          <p:nvPr/>
        </p:nvSpPr>
        <p:spPr bwMode="auto">
          <a:xfrm>
            <a:off x="395288" y="1708150"/>
            <a:ext cx="4268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ctr"/>
            <a:endParaRPr lang="en-GB" altLang="en-US" sz="3200" i="1"/>
          </a:p>
        </p:txBody>
      </p:sp>
      <p:sp>
        <p:nvSpPr>
          <p:cNvPr id="61446" name="Text Box 6">
            <a:extLst>
              <a:ext uri="{FF2B5EF4-FFF2-40B4-BE49-F238E27FC236}">
                <a16:creationId xmlns:a16="http://schemas.microsoft.com/office/drawing/2014/main" id="{D8A0AB33-558F-B151-C6DB-4C7B22EE8410}"/>
              </a:ext>
            </a:extLst>
          </p:cNvPr>
          <p:cNvSpPr txBox="1">
            <a:spLocks noChangeArrowheads="1"/>
          </p:cNvSpPr>
          <p:nvPr/>
        </p:nvSpPr>
        <p:spPr bwMode="auto">
          <a:xfrm>
            <a:off x="395288" y="415925"/>
            <a:ext cx="8353425" cy="64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a:pPr>
            <a:r>
              <a:rPr lang="en-US" altLang="en-US" sz="2600" i="1"/>
              <a:t>In this essay I will be considering whether Mr and Mrs Bennet are good parents and examining how Jane Austen portrays marriage .</a:t>
            </a:r>
          </a:p>
          <a:p>
            <a:pPr>
              <a:buFontTx/>
              <a:buAutoNum type="arabicPeriod"/>
            </a:pPr>
            <a:r>
              <a:rPr lang="en-US" altLang="en-US" sz="2600" i="1"/>
              <a:t>To begin with we must define what the ideal good parents are.  Good parents are . . . </a:t>
            </a:r>
          </a:p>
          <a:p>
            <a:pPr>
              <a:buFontTx/>
              <a:buAutoNum type="arabicPeriod"/>
            </a:pPr>
            <a:r>
              <a:rPr lang="en-US" altLang="en-US" sz="2600" i="1"/>
              <a:t>We must also consider some of the reasons people get married . . .</a:t>
            </a:r>
          </a:p>
          <a:p>
            <a:pPr>
              <a:buFontTx/>
              <a:buAutoNum type="arabicPeriod"/>
            </a:pPr>
            <a:r>
              <a:rPr lang="en-US" altLang="en-US" sz="2600" i="1"/>
              <a:t>In the first chapter a great deal about Mr and Mrs Bennet is revealed we find out that Mr Bennet is . . . .His attitude towards his family seems . . . </a:t>
            </a:r>
          </a:p>
          <a:p>
            <a:pPr>
              <a:buFontTx/>
              <a:buAutoNum type="arabicPeriod"/>
            </a:pPr>
            <a:r>
              <a:rPr lang="en-US" altLang="en-US" sz="2600" i="1"/>
              <a:t>Mrs Bennet is described as  . . .  Her attitude towards her daughters is . . . Here attitude towards marriage seems to be . . .</a:t>
            </a:r>
          </a:p>
          <a:p>
            <a:pPr>
              <a:buFontTx/>
              <a:buAutoNum type="arabicPeriod"/>
            </a:pPr>
            <a:r>
              <a:rPr lang="en-US" altLang="en-US" sz="2600" i="1"/>
              <a:t>The daughters must have been influenced by their parents . . . </a:t>
            </a:r>
          </a:p>
          <a:p>
            <a:pPr>
              <a:buFontTx/>
              <a:buAutoNum type="arabicPeriod"/>
            </a:pPr>
            <a:r>
              <a:rPr lang="en-US" altLang="en-US" sz="2600" i="1"/>
              <a:t>Elizabeth says about marriage . . .</a:t>
            </a:r>
            <a:endParaRPr lang="en-GB" altLang="en-US" sz="26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6" name="WordArt 2">
            <a:extLst>
              <a:ext uri="{FF2B5EF4-FFF2-40B4-BE49-F238E27FC236}">
                <a16:creationId xmlns:a16="http://schemas.microsoft.com/office/drawing/2014/main" id="{A3AC46A5-0CBA-FEBE-2757-EBE891718B7B}"/>
              </a:ext>
            </a:extLst>
          </p:cNvPr>
          <p:cNvSpPr>
            <a:spLocks noChangeArrowheads="1" noChangeShapeType="1" noTextEdit="1"/>
          </p:cNvSpPr>
          <p:nvPr/>
        </p:nvSpPr>
        <p:spPr bwMode="auto">
          <a:xfrm>
            <a:off x="1905000" y="152400"/>
            <a:ext cx="50292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Mr Collins</a:t>
            </a:r>
          </a:p>
        </p:txBody>
      </p:sp>
      <p:sp>
        <p:nvSpPr>
          <p:cNvPr id="26627" name="Text Box 3">
            <a:extLst>
              <a:ext uri="{FF2B5EF4-FFF2-40B4-BE49-F238E27FC236}">
                <a16:creationId xmlns:a16="http://schemas.microsoft.com/office/drawing/2014/main" id="{A5974830-A021-0333-4599-10527FFFE90B}"/>
              </a:ext>
            </a:extLst>
          </p:cNvPr>
          <p:cNvSpPr txBox="1">
            <a:spLocks noChangeArrowheads="1"/>
          </p:cNvSpPr>
          <p:nvPr/>
        </p:nvSpPr>
        <p:spPr bwMode="auto">
          <a:xfrm>
            <a:off x="457200" y="4419600"/>
            <a:ext cx="8001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latin typeface="&#10;times new roman"/>
              </a:rPr>
              <a:t>“</a:t>
            </a:r>
            <a:r>
              <a:rPr lang="en-US" altLang="en-US" sz="2800">
                <a:latin typeface="&#10;times new roman"/>
              </a:rPr>
              <a:t>The garden in which stands my humble abode, is separated only by a lane from Rosings Park, her ladyship's residence. The chimney-piece in the second drawing room alone at Rosings cost in excess of eight hundred pounds..."</a:t>
            </a:r>
            <a:r>
              <a:rPr lang="en-US" altLang="en-US">
                <a:latin typeface="&#10;times new roman"/>
              </a:rPr>
              <a:t> </a:t>
            </a:r>
            <a:endParaRPr lang="en-US" altLang="en-US"/>
          </a:p>
        </p:txBody>
      </p:sp>
      <p:pic>
        <p:nvPicPr>
          <p:cNvPr id="26629" name="Picture 5">
            <a:extLst>
              <a:ext uri="{FF2B5EF4-FFF2-40B4-BE49-F238E27FC236}">
                <a16:creationId xmlns:a16="http://schemas.microsoft.com/office/drawing/2014/main" id="{C5CA01AA-A858-5A0D-9F5F-E9BCD6C0C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2895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6">
            <a:extLst>
              <a:ext uri="{FF2B5EF4-FFF2-40B4-BE49-F238E27FC236}">
                <a16:creationId xmlns:a16="http://schemas.microsoft.com/office/drawing/2014/main" id="{5495F19F-4A24-ED4F-3B21-474A40A27DF0}"/>
              </a:ext>
            </a:extLst>
          </p:cNvPr>
          <p:cNvSpPr txBox="1">
            <a:spLocks noChangeArrowheads="1"/>
          </p:cNvSpPr>
          <p:nvPr/>
        </p:nvSpPr>
        <p:spPr bwMode="auto">
          <a:xfrm>
            <a:off x="3657600" y="1828800"/>
            <a:ext cx="52578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solidFill>
                  <a:srgbClr val="000066"/>
                </a:solidFill>
                <a:latin typeface="Centaur" panose="02030504050205020304" pitchFamily="18" charset="0"/>
                <a:cs typeface="Times New Roman" panose="02020603050405020304" pitchFamily="18" charset="0"/>
              </a:rPr>
              <a:t>H</a:t>
            </a:r>
            <a:r>
              <a:rPr lang="en-US" altLang="en-US" sz="2800">
                <a:solidFill>
                  <a:srgbClr val="000066"/>
                </a:solidFill>
                <a:latin typeface="Centaur" panose="02030504050205020304" pitchFamily="18" charset="0"/>
                <a:cs typeface="Times New Roman" panose="02020603050405020304" pitchFamily="18" charset="0"/>
              </a:rPr>
              <a:t>is excessive formality and overuse of high-level abstractions shows his pomposity; he can never say a simple thing quickly or simply.</a:t>
            </a:r>
            <a:r>
              <a:rPr lang="en-US" altLang="en-US"/>
              <a:t> </a:t>
            </a:r>
          </a:p>
        </p:txBody>
      </p:sp>
      <p:sp>
        <p:nvSpPr>
          <p:cNvPr id="26631" name="Text Box 7">
            <a:extLst>
              <a:ext uri="{FF2B5EF4-FFF2-40B4-BE49-F238E27FC236}">
                <a16:creationId xmlns:a16="http://schemas.microsoft.com/office/drawing/2014/main" id="{CA7245BF-B8F9-EE3E-116B-F890EB0E5681}"/>
              </a:ext>
            </a:extLst>
          </p:cNvPr>
          <p:cNvSpPr txBox="1">
            <a:spLocks noChangeArrowheads="1"/>
          </p:cNvSpPr>
          <p:nvPr/>
        </p:nvSpPr>
        <p:spPr bwMode="auto">
          <a:xfrm>
            <a:off x="457200" y="9144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t>Stands to inherit The Bennet’s estate as Mr Bennet has no male heir.</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6629"/>
                                        </p:tgtEl>
                                        <p:attrNameLst>
                                          <p:attrName>style.visibility</p:attrName>
                                        </p:attrNameLst>
                                      </p:cBhvr>
                                      <p:to>
                                        <p:strVal val="visible"/>
                                      </p:to>
                                    </p:set>
                                    <p:animEffect transition="in" filter="dissolve">
                                      <p:cBhvr>
                                        <p:cTn id="13" dur="500"/>
                                        <p:tgtEl>
                                          <p:spTgt spid="2662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26631"/>
                                        </p:tgtEl>
                                        <p:attrNameLst>
                                          <p:attrName>style.visibility</p:attrName>
                                        </p:attrNameLst>
                                      </p:cBhvr>
                                      <p:to>
                                        <p:strVal val="visible"/>
                                      </p:to>
                                    </p:set>
                                    <p:anim calcmode="lin" valueType="num">
                                      <p:cBhvr>
                                        <p:cTn id="18" dur="500" fill="hold"/>
                                        <p:tgtEl>
                                          <p:spTgt spid="26631"/>
                                        </p:tgtEl>
                                        <p:attrNameLst>
                                          <p:attrName>ppt_w</p:attrName>
                                        </p:attrNameLst>
                                      </p:cBhvr>
                                      <p:tavLst>
                                        <p:tav tm="0">
                                          <p:val>
                                            <p:fltVal val="0"/>
                                          </p:val>
                                        </p:tav>
                                        <p:tav tm="100000">
                                          <p:val>
                                            <p:strVal val="#ppt_w"/>
                                          </p:val>
                                        </p:tav>
                                      </p:tavLst>
                                    </p:anim>
                                    <p:anim calcmode="lin" valueType="num">
                                      <p:cBhvr>
                                        <p:cTn id="19" dur="500" fill="hold"/>
                                        <p:tgtEl>
                                          <p:spTgt spid="26631"/>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26630"/>
                                        </p:tgtEl>
                                        <p:attrNameLst>
                                          <p:attrName>style.visibility</p:attrName>
                                        </p:attrNameLst>
                                      </p:cBhvr>
                                      <p:to>
                                        <p:strVal val="visible"/>
                                      </p:to>
                                    </p:set>
                                    <p:anim calcmode="lin" valueType="num">
                                      <p:cBhvr>
                                        <p:cTn id="24" dur="500" fill="hold"/>
                                        <p:tgtEl>
                                          <p:spTgt spid="26630"/>
                                        </p:tgtEl>
                                        <p:attrNameLst>
                                          <p:attrName>ppt_w</p:attrName>
                                        </p:attrNameLst>
                                      </p:cBhvr>
                                      <p:tavLst>
                                        <p:tav tm="0">
                                          <p:val>
                                            <p:fltVal val="0"/>
                                          </p:val>
                                        </p:tav>
                                        <p:tav tm="100000">
                                          <p:val>
                                            <p:strVal val="#ppt_w"/>
                                          </p:val>
                                        </p:tav>
                                      </p:tavLst>
                                    </p:anim>
                                    <p:anim calcmode="lin" valueType="num">
                                      <p:cBhvr>
                                        <p:cTn id="25"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26627"/>
                                        </p:tgtEl>
                                        <p:attrNameLst>
                                          <p:attrName>style.visibility</p:attrName>
                                        </p:attrNameLst>
                                      </p:cBhvr>
                                      <p:to>
                                        <p:strVal val="visible"/>
                                      </p:to>
                                    </p:set>
                                    <p:anim calcmode="lin" valueType="num">
                                      <p:cBhvr>
                                        <p:cTn id="30" dur="500" fill="hold"/>
                                        <p:tgtEl>
                                          <p:spTgt spid="26627"/>
                                        </p:tgtEl>
                                        <p:attrNameLst>
                                          <p:attrName>ppt_w</p:attrName>
                                        </p:attrNameLst>
                                      </p:cBhvr>
                                      <p:tavLst>
                                        <p:tav tm="0">
                                          <p:val>
                                            <p:fltVal val="0"/>
                                          </p:val>
                                        </p:tav>
                                        <p:tav tm="100000">
                                          <p:val>
                                            <p:strVal val="#ppt_w"/>
                                          </p:val>
                                        </p:tav>
                                      </p:tavLst>
                                    </p:anim>
                                    <p:anim calcmode="lin" valueType="num">
                                      <p:cBhvr>
                                        <p:cTn id="31" dur="500" fill="hold"/>
                                        <p:tgtEl>
                                          <p:spTgt spid="266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30" grpId="0" autoUpdateAnimBg="0"/>
      <p:bldP spid="266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7DB0AA0-F0F4-B0F2-C5F4-1F051A7E0020}"/>
              </a:ext>
            </a:extLst>
          </p:cNvPr>
          <p:cNvSpPr txBox="1">
            <a:spLocks noChangeArrowheads="1"/>
          </p:cNvSpPr>
          <p:nvPr/>
        </p:nvSpPr>
        <p:spPr bwMode="auto">
          <a:xfrm>
            <a:off x="4114800" y="1828800"/>
            <a:ext cx="46482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FF00"/>
                </a:solidFill>
                <a:latin typeface="Centaur" panose="02030504050205020304" pitchFamily="18" charset="0"/>
                <a:cs typeface="Times New Roman" panose="02020603050405020304" pitchFamily="18" charset="0"/>
              </a:rPr>
              <a:t>Miss Bingley is described </a:t>
            </a:r>
            <a:r>
              <a:rPr lang="en-US" altLang="en-US" b="1">
                <a:solidFill>
                  <a:srgbClr val="FFFF00"/>
                </a:solidFill>
                <a:latin typeface="Centaur" panose="02030504050205020304" pitchFamily="18" charset="0"/>
                <a:cs typeface="Times New Roman" panose="02020603050405020304" pitchFamily="18" charset="0"/>
              </a:rPr>
              <a:t>as a fashionable, "very fine lady", has the power to be agreeable, "all that was affectionate and insincere", but her characteristic speech form is the sly dig or insult.</a:t>
            </a:r>
            <a:r>
              <a:rPr lang="en-US" altLang="en-US"/>
              <a:t> </a:t>
            </a:r>
          </a:p>
        </p:txBody>
      </p:sp>
      <p:sp>
        <p:nvSpPr>
          <p:cNvPr id="21508" name="WordArt 4">
            <a:extLst>
              <a:ext uri="{FF2B5EF4-FFF2-40B4-BE49-F238E27FC236}">
                <a16:creationId xmlns:a16="http://schemas.microsoft.com/office/drawing/2014/main" id="{BEF8FC31-6E0B-5324-EAD8-63082554D41F}"/>
              </a:ext>
            </a:extLst>
          </p:cNvPr>
          <p:cNvSpPr>
            <a:spLocks noChangeArrowheads="1" noChangeShapeType="1" noTextEdit="1"/>
          </p:cNvSpPr>
          <p:nvPr/>
        </p:nvSpPr>
        <p:spPr bwMode="auto">
          <a:xfrm>
            <a:off x="533400" y="304800"/>
            <a:ext cx="80772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Miss Caroline Bingley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 calcmode="lin" valueType="num">
                                      <p:cBhvr>
                                        <p:cTn id="13" dur="500" fill="hold"/>
                                        <p:tgtEl>
                                          <p:spTgt spid="21506"/>
                                        </p:tgtEl>
                                        <p:attrNameLst>
                                          <p:attrName>ppt_w</p:attrName>
                                        </p:attrNameLst>
                                      </p:cBhvr>
                                      <p:tavLst>
                                        <p:tav tm="0">
                                          <p:val>
                                            <p:fltVal val="0"/>
                                          </p:val>
                                        </p:tav>
                                        <p:tav tm="100000">
                                          <p:val>
                                            <p:strVal val="#ppt_w"/>
                                          </p:val>
                                        </p:tav>
                                      </p:tavLst>
                                    </p:anim>
                                    <p:anim calcmode="lin" valueType="num">
                                      <p:cBhvr>
                                        <p:cTn id="14"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WordArt 2">
            <a:extLst>
              <a:ext uri="{FF2B5EF4-FFF2-40B4-BE49-F238E27FC236}">
                <a16:creationId xmlns:a16="http://schemas.microsoft.com/office/drawing/2014/main" id="{6C9B0BEE-0D40-08E9-3A66-6CE3550A9FB6}"/>
              </a:ext>
            </a:extLst>
          </p:cNvPr>
          <p:cNvSpPr>
            <a:spLocks noChangeArrowheads="1" noChangeShapeType="1" noTextEdit="1"/>
          </p:cNvSpPr>
          <p:nvPr/>
        </p:nvSpPr>
        <p:spPr bwMode="auto">
          <a:xfrm>
            <a:off x="5334000" y="152400"/>
            <a:ext cx="35814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Mrs Hurst</a:t>
            </a:r>
          </a:p>
        </p:txBody>
      </p:sp>
      <p:sp>
        <p:nvSpPr>
          <p:cNvPr id="33795" name="Text Box 3">
            <a:extLst>
              <a:ext uri="{FF2B5EF4-FFF2-40B4-BE49-F238E27FC236}">
                <a16:creationId xmlns:a16="http://schemas.microsoft.com/office/drawing/2014/main" id="{05A0FF23-D2A7-448A-4B96-964F77B9B8A6}"/>
              </a:ext>
            </a:extLst>
          </p:cNvPr>
          <p:cNvSpPr txBox="1">
            <a:spLocks noChangeArrowheads="1"/>
          </p:cNvSpPr>
          <p:nvPr/>
        </p:nvSpPr>
        <p:spPr bwMode="auto">
          <a:xfrm>
            <a:off x="381000" y="990600"/>
            <a:ext cx="5257800" cy="5584825"/>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b="1">
                <a:solidFill>
                  <a:schemeClr val="bg1"/>
                </a:solidFill>
              </a:rPr>
              <a:t>Sister to Charles and Caroline Bingley.  Married to the indolent Mr Hurst.  She is every bit as snobbish as her sister and most disapproving of the Bennet family as a prospective connection for her brother.</a:t>
            </a:r>
            <a:endParaRPr lang="en-US" altLang="en-US" sz="3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anim calcmode="lin" valueType="num">
                                      <p:cBhvr>
                                        <p:cTn id="13" dur="500" fill="hold"/>
                                        <p:tgtEl>
                                          <p:spTgt spid="33795"/>
                                        </p:tgtEl>
                                        <p:attrNameLst>
                                          <p:attrName>ppt_w</p:attrName>
                                        </p:attrNameLst>
                                      </p:cBhvr>
                                      <p:tavLst>
                                        <p:tav tm="0">
                                          <p:val>
                                            <p:fltVal val="0"/>
                                          </p:val>
                                        </p:tav>
                                        <p:tav tm="100000">
                                          <p:val>
                                            <p:strVal val="#ppt_w"/>
                                          </p:val>
                                        </p:tav>
                                      </p:tavLst>
                                    </p:anim>
                                    <p:anim calcmode="lin" valueType="num">
                                      <p:cBhvr>
                                        <p:cTn id="14" dur="500" fill="hold"/>
                                        <p:tgtEl>
                                          <p:spTgt spid="337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C1764CC0-D4C6-3275-9DBD-11FF1D04FA49}"/>
              </a:ext>
            </a:extLst>
          </p:cNvPr>
          <p:cNvSpPr txBox="1">
            <a:spLocks noChangeArrowheads="1"/>
          </p:cNvSpPr>
          <p:nvPr/>
        </p:nvSpPr>
        <p:spPr bwMode="auto">
          <a:xfrm>
            <a:off x="0" y="2862263"/>
            <a:ext cx="9144000" cy="3995737"/>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solidFill>
                  <a:srgbClr val="66FFFF"/>
                </a:solidFill>
                <a:latin typeface="Centaur" panose="02030504050205020304" pitchFamily="18" charset="0"/>
                <a:cs typeface="Times New Roman" panose="02020603050405020304" pitchFamily="18" charset="0"/>
              </a:rPr>
              <a:t>H</a:t>
            </a:r>
            <a:r>
              <a:rPr lang="en-US" altLang="en-US" sz="2800" b="1">
                <a:solidFill>
                  <a:srgbClr val="66FFFF"/>
                </a:solidFill>
                <a:latin typeface="Centaur" panose="02030504050205020304" pitchFamily="18" charset="0"/>
                <a:cs typeface="Times New Roman" panose="02020603050405020304" pitchFamily="18" charset="0"/>
              </a:rPr>
              <a:t>er lack of polite manners, frequent use of personal questions and exclamations indicate her overbearing, rude manners. Note her unintentional comedy of such lines as: "If I had ever learnt (music), I should have been a great proficient." Her speech also shows a real ignorance of other people's feelings: "'She (Elizabeth) would be in nobody's way, you know, in that part of the house'... Mr Darcy looked a little ashamed of his aunt's ill-breeding, and made no answer."(Ch 31)</a:t>
            </a:r>
            <a:r>
              <a:rPr lang="en-US" altLang="en-US" b="1">
                <a:solidFill>
                  <a:srgbClr val="66FFFF"/>
                </a:solidFill>
              </a:rPr>
              <a:t> </a:t>
            </a:r>
          </a:p>
        </p:txBody>
      </p:sp>
      <p:sp>
        <p:nvSpPr>
          <p:cNvPr id="16388" name="WordArt 4">
            <a:extLst>
              <a:ext uri="{FF2B5EF4-FFF2-40B4-BE49-F238E27FC236}">
                <a16:creationId xmlns:a16="http://schemas.microsoft.com/office/drawing/2014/main" id="{D492D15C-6C93-5267-0AB7-C3297E0FD780}"/>
              </a:ext>
            </a:extLst>
          </p:cNvPr>
          <p:cNvSpPr>
            <a:spLocks noChangeArrowheads="1" noChangeShapeType="1" noTextEdit="1"/>
          </p:cNvSpPr>
          <p:nvPr/>
        </p:nvSpPr>
        <p:spPr bwMode="auto">
          <a:xfrm>
            <a:off x="457200" y="152400"/>
            <a:ext cx="8001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Lady Catherine de Bourgh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p:cTn id="13" dur="500" fill="hold"/>
                                        <p:tgtEl>
                                          <p:spTgt spid="16386"/>
                                        </p:tgtEl>
                                        <p:attrNameLst>
                                          <p:attrName>ppt_w</p:attrName>
                                        </p:attrNameLst>
                                      </p:cBhvr>
                                      <p:tavLst>
                                        <p:tav tm="0">
                                          <p:val>
                                            <p:fltVal val="0"/>
                                          </p:val>
                                        </p:tav>
                                        <p:tav tm="100000">
                                          <p:val>
                                            <p:strVal val="#ppt_w"/>
                                          </p:val>
                                        </p:tav>
                                      </p:tavLst>
                                    </p:anim>
                                    <p:anim calcmode="lin" valueType="num">
                                      <p:cBhvr>
                                        <p:cTn id="14" dur="5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WordArt 2">
            <a:extLst>
              <a:ext uri="{FF2B5EF4-FFF2-40B4-BE49-F238E27FC236}">
                <a16:creationId xmlns:a16="http://schemas.microsoft.com/office/drawing/2014/main" id="{6BDA2AC9-2A30-C9C4-12E8-BB6DF620649E}"/>
              </a:ext>
            </a:extLst>
          </p:cNvPr>
          <p:cNvSpPr>
            <a:spLocks noChangeArrowheads="1" noChangeShapeType="1" noTextEdit="1"/>
          </p:cNvSpPr>
          <p:nvPr/>
        </p:nvSpPr>
        <p:spPr bwMode="auto">
          <a:xfrm>
            <a:off x="1752600" y="228600"/>
            <a:ext cx="60960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Charlotte Lucas</a:t>
            </a:r>
          </a:p>
        </p:txBody>
      </p:sp>
      <p:sp>
        <p:nvSpPr>
          <p:cNvPr id="17411" name="Text Box 3">
            <a:extLst>
              <a:ext uri="{FF2B5EF4-FFF2-40B4-BE49-F238E27FC236}">
                <a16:creationId xmlns:a16="http://schemas.microsoft.com/office/drawing/2014/main" id="{20D245CC-C2EF-5381-379F-73581328EE5D}"/>
              </a:ext>
            </a:extLst>
          </p:cNvPr>
          <p:cNvSpPr txBox="1">
            <a:spLocks noChangeArrowheads="1"/>
          </p:cNvSpPr>
          <p:nvPr/>
        </p:nvSpPr>
        <p:spPr bwMode="auto">
          <a:xfrm>
            <a:off x="152400" y="4038600"/>
            <a:ext cx="87630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FFFF00"/>
                </a:solidFill>
              </a:rPr>
              <a:t>Friend to Elizabeth Bennet. She agrees to marry Mr Collins after Elizabth refuses his proposal.  Charlotte shows Elizabeth that not everyone has the same expectations of life,  and marriage in particular.</a:t>
            </a:r>
            <a:endParaRPr lang="en-US" altLang="en-US"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p:cTn id="13" dur="500" fill="hold"/>
                                        <p:tgtEl>
                                          <p:spTgt spid="17411"/>
                                        </p:tgtEl>
                                        <p:attrNameLst>
                                          <p:attrName>ppt_w</p:attrName>
                                        </p:attrNameLst>
                                      </p:cBhvr>
                                      <p:tavLst>
                                        <p:tav tm="0">
                                          <p:val>
                                            <p:fltVal val="0"/>
                                          </p:val>
                                        </p:tav>
                                        <p:tav tm="100000">
                                          <p:val>
                                            <p:strVal val="#ppt_w"/>
                                          </p:val>
                                        </p:tav>
                                      </p:tavLst>
                                    </p:anim>
                                    <p:anim calcmode="lin" valueType="num">
                                      <p:cBhvr>
                                        <p:cTn id="14" dur="500" fill="hold"/>
                                        <p:tgtEl>
                                          <p:spTgt spid="174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1" name="WordArt 3">
            <a:extLst>
              <a:ext uri="{FF2B5EF4-FFF2-40B4-BE49-F238E27FC236}">
                <a16:creationId xmlns:a16="http://schemas.microsoft.com/office/drawing/2014/main" id="{0CAF91B9-C4E8-4B2E-1AC3-8AB754CCCD1D}"/>
              </a:ext>
            </a:extLst>
          </p:cNvPr>
          <p:cNvSpPr>
            <a:spLocks noChangeArrowheads="1" noChangeShapeType="1" noTextEdit="1"/>
          </p:cNvSpPr>
          <p:nvPr/>
        </p:nvSpPr>
        <p:spPr bwMode="auto">
          <a:xfrm>
            <a:off x="838200" y="304800"/>
            <a:ext cx="7086600" cy="1066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George Wickham</a:t>
            </a:r>
          </a:p>
        </p:txBody>
      </p:sp>
      <p:sp>
        <p:nvSpPr>
          <p:cNvPr id="22533" name="Text Box 5">
            <a:extLst>
              <a:ext uri="{FF2B5EF4-FFF2-40B4-BE49-F238E27FC236}">
                <a16:creationId xmlns:a16="http://schemas.microsoft.com/office/drawing/2014/main" id="{8EF4F94D-AA34-201B-554C-787F0517AAC5}"/>
              </a:ext>
            </a:extLst>
          </p:cNvPr>
          <p:cNvSpPr txBox="1">
            <a:spLocks noChangeArrowheads="1"/>
          </p:cNvSpPr>
          <p:nvPr/>
        </p:nvSpPr>
        <p:spPr bwMode="auto">
          <a:xfrm>
            <a:off x="152400" y="1447800"/>
            <a:ext cx="4953000" cy="503555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b="1">
                <a:solidFill>
                  <a:schemeClr val="bg1"/>
                </a:solidFill>
                <a:latin typeface="Centaur" panose="02030504050205020304" pitchFamily="18" charset="0"/>
                <a:cs typeface="Times New Roman" panose="02020603050405020304" pitchFamily="18" charset="0"/>
              </a:rPr>
              <a:t>“</a:t>
            </a:r>
            <a:r>
              <a:rPr lang="en-US" altLang="en-US" sz="3600" b="1">
                <a:solidFill>
                  <a:schemeClr val="bg1"/>
                </a:solidFill>
                <a:latin typeface="Centaur" panose="02030504050205020304" pitchFamily="18" charset="0"/>
                <a:cs typeface="Times New Roman" panose="02020603050405020304" pitchFamily="18" charset="0"/>
              </a:rPr>
              <a:t>amiable, clever and agreeable" in speech, he is never rude but deceptive and manipulative. Note his subtle use of emotive terms to gain sympathy and his lack of logic or consistent behaviour.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p:cTn id="13" dur="500" fill="hold"/>
                                        <p:tgtEl>
                                          <p:spTgt spid="22533"/>
                                        </p:tgtEl>
                                        <p:attrNameLst>
                                          <p:attrName>ppt_w</p:attrName>
                                        </p:attrNameLst>
                                      </p:cBhvr>
                                      <p:tavLst>
                                        <p:tav tm="0">
                                          <p:val>
                                            <p:fltVal val="0"/>
                                          </p:val>
                                        </p:tav>
                                        <p:tav tm="100000">
                                          <p:val>
                                            <p:strVal val="#ppt_w"/>
                                          </p:val>
                                        </p:tav>
                                      </p:tavLst>
                                    </p:anim>
                                    <p:anim calcmode="lin" valueType="num">
                                      <p:cBhvr>
                                        <p:cTn id="14" dur="500" fill="hold"/>
                                        <p:tgtEl>
                                          <p:spTgt spid="22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WordArt 2">
            <a:extLst>
              <a:ext uri="{FF2B5EF4-FFF2-40B4-BE49-F238E27FC236}">
                <a16:creationId xmlns:a16="http://schemas.microsoft.com/office/drawing/2014/main" id="{CEA82DC9-A9B7-991A-C83B-EFDDA12D1356}"/>
              </a:ext>
            </a:extLst>
          </p:cNvPr>
          <p:cNvSpPr>
            <a:spLocks noChangeArrowheads="1" noChangeShapeType="1" noTextEdit="1"/>
          </p:cNvSpPr>
          <p:nvPr/>
        </p:nvSpPr>
        <p:spPr bwMode="auto">
          <a:xfrm>
            <a:off x="1752600" y="152400"/>
            <a:ext cx="57150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The Gardiners</a:t>
            </a:r>
          </a:p>
        </p:txBody>
      </p:sp>
      <p:sp>
        <p:nvSpPr>
          <p:cNvPr id="31747" name="Text Box 3">
            <a:extLst>
              <a:ext uri="{FF2B5EF4-FFF2-40B4-BE49-F238E27FC236}">
                <a16:creationId xmlns:a16="http://schemas.microsoft.com/office/drawing/2014/main" id="{96D867FD-A4FA-EE64-8A69-D5C2C74365F8}"/>
              </a:ext>
            </a:extLst>
          </p:cNvPr>
          <p:cNvSpPr txBox="1">
            <a:spLocks noChangeArrowheads="1"/>
          </p:cNvSpPr>
          <p:nvPr/>
        </p:nvSpPr>
        <p:spPr bwMode="auto">
          <a:xfrm>
            <a:off x="228600" y="3505200"/>
            <a:ext cx="8534400" cy="2041525"/>
          </a:xfrm>
          <a:prstGeom prst="rect">
            <a:avLst/>
          </a:prstGeom>
          <a:solidFill>
            <a:srgbClr val="33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chemeClr val="bg1"/>
                </a:solidFill>
              </a:rPr>
              <a:t>Mrs Bennet’s brother and his wife prove to be most helpful during both Lydia’s elopement with Wickham and Elizabeth’s accidental visit with Darcy at his Pemberley estate.</a:t>
            </a:r>
            <a:endParaRPr lang="en-US" alt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1747"/>
                                        </p:tgtEl>
                                        <p:attrNameLst>
                                          <p:attrName>style.visibility</p:attrName>
                                        </p:attrNameLst>
                                      </p:cBhvr>
                                      <p:to>
                                        <p:strVal val="visible"/>
                                      </p:to>
                                    </p:set>
                                    <p:anim calcmode="lin" valueType="num">
                                      <p:cBhvr>
                                        <p:cTn id="13" dur="500" fill="hold"/>
                                        <p:tgtEl>
                                          <p:spTgt spid="31747"/>
                                        </p:tgtEl>
                                        <p:attrNameLst>
                                          <p:attrName>ppt_w</p:attrName>
                                        </p:attrNameLst>
                                      </p:cBhvr>
                                      <p:tavLst>
                                        <p:tav tm="0">
                                          <p:val>
                                            <p:fltVal val="0"/>
                                          </p:val>
                                        </p:tav>
                                        <p:tav tm="100000">
                                          <p:val>
                                            <p:strVal val="#ppt_w"/>
                                          </p:val>
                                        </p:tav>
                                      </p:tavLst>
                                    </p:anim>
                                    <p:anim calcmode="lin" valueType="num">
                                      <p:cBhvr>
                                        <p:cTn id="14" dur="500" fill="hold"/>
                                        <p:tgtEl>
                                          <p:spTgt spid="317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FF0000"/>
            </a:gs>
          </a:gsLst>
          <a:lin ang="5400000" scaled="1"/>
        </a:gradFill>
        <a:effectLst/>
      </p:bgPr>
    </p:bg>
    <p:spTree>
      <p:nvGrpSpPr>
        <p:cNvPr id="1" name=""/>
        <p:cNvGrpSpPr/>
        <p:nvPr/>
      </p:nvGrpSpPr>
      <p:grpSpPr>
        <a:xfrm>
          <a:off x="0" y="0"/>
          <a:ext cx="0" cy="0"/>
          <a:chOff x="0" y="0"/>
          <a:chExt cx="0" cy="0"/>
        </a:xfrm>
      </p:grpSpPr>
      <p:sp>
        <p:nvSpPr>
          <p:cNvPr id="45058" name="WordArt 2">
            <a:extLst>
              <a:ext uri="{FF2B5EF4-FFF2-40B4-BE49-F238E27FC236}">
                <a16:creationId xmlns:a16="http://schemas.microsoft.com/office/drawing/2014/main" id="{740DFAEB-73F4-B2BC-E7E5-D9707938993D}"/>
              </a:ext>
            </a:extLst>
          </p:cNvPr>
          <p:cNvSpPr>
            <a:spLocks noChangeArrowheads="1" noChangeShapeType="1" noTextEdit="1"/>
          </p:cNvSpPr>
          <p:nvPr/>
        </p:nvSpPr>
        <p:spPr bwMode="auto">
          <a:xfrm>
            <a:off x="685800" y="1828800"/>
            <a:ext cx="7848600" cy="2362200"/>
          </a:xfrm>
          <a:prstGeom prst="rect">
            <a:avLst/>
          </a:prstGeom>
        </p:spPr>
        <p:txBody>
          <a:bodyPr wrap="none" fromWordArt="1">
            <a:prstTxWarp prst="textSlantUp">
              <a:avLst>
                <a:gd name="adj" fmla="val 0"/>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Story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6B33B3B7-BB87-B4DA-0FF2-6C7B8264318A}"/>
              </a:ext>
            </a:extLst>
          </p:cNvPr>
          <p:cNvSpPr txBox="1">
            <a:spLocks noChangeArrowheads="1"/>
          </p:cNvSpPr>
          <p:nvPr/>
        </p:nvSpPr>
        <p:spPr bwMode="auto">
          <a:xfrm>
            <a:off x="228600" y="228600"/>
            <a:ext cx="8686800"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latin typeface=" &#10;Times New Roman"/>
              </a:rPr>
              <a:t>The story begins with the arrival of Mr. Bingley, a rich and eligible young bachelor, and a new neighbour for the Bennet family. Mr. Bingley immediately takes a fancy to Jane, the eldest Bennet daughter, when they meet at a local Assembly Room Ball. He is a pleasant and agreeable man who is soon well-liked by everyone in the community. The general regard for his friend, Mr. Darcy, however is quite the opposite. Although Darcy is also handsome and rich, these qualities are offset by his apparently proud and disagreeable nature.</a:t>
            </a:r>
            <a:r>
              <a:rPr lang="en-US" altLang="en-US">
                <a:solidFill>
                  <a:schemeClr val="bg1"/>
                </a:solidFill>
                <a:latin typeface=" &#10;Times New Roman"/>
              </a:rPr>
              <a:t> </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66D67C0-0E4C-99B2-EDEC-451100C21338}"/>
              </a:ext>
            </a:extLst>
          </p:cNvPr>
          <p:cNvSpPr txBox="1">
            <a:spLocks noChangeArrowheads="1"/>
          </p:cNvSpPr>
          <p:nvPr/>
        </p:nvSpPr>
        <p:spPr bwMode="auto">
          <a:xfrm>
            <a:off x="0" y="152400"/>
            <a:ext cx="91440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latin typeface=" &#10;Times New Roman"/>
              </a:rPr>
              <a:t>Elizabeth, the second eldest Bennet daughter, has particular reason to dislike him since Darcy slights her at the ball and proclaims that she is "tolerable" but "not handsome enough to tempt" him. </a:t>
            </a:r>
          </a:p>
          <a:p>
            <a:pPr>
              <a:spcBef>
                <a:spcPct val="50000"/>
              </a:spcBef>
            </a:pPr>
            <a:r>
              <a:rPr lang="en-US" altLang="en-US" b="1">
                <a:solidFill>
                  <a:schemeClr val="bg1"/>
                </a:solidFill>
                <a:latin typeface=" &#10;Times New Roman"/>
              </a:rPr>
              <a:t>Darcy’s unfavourable opinion of Elizabeth is soon challenged. Despite his initial negative opinion of her and in spite of himself, Darcy begins to find Elizabeth’s playful manners intriguing. He begins to watch her and spends much of his time at the next party staring at her and her "fine eyes". </a:t>
            </a:r>
            <a:endParaRPr lang="en-US" alt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5DADAAA-C0E8-DED9-E408-F84038D4DBB6}"/>
              </a:ext>
            </a:extLst>
          </p:cNvPr>
          <p:cNvSpPr>
            <a:spLocks noChangeArrowheads="1"/>
          </p:cNvSpPr>
          <p:nvPr/>
        </p:nvSpPr>
        <p:spPr bwMode="auto">
          <a:xfrm>
            <a:off x="395288" y="1708150"/>
            <a:ext cx="4268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ctr"/>
            <a:endParaRPr lang="en-GB" altLang="en-US" sz="3200" i="1"/>
          </a:p>
        </p:txBody>
      </p:sp>
      <p:sp>
        <p:nvSpPr>
          <p:cNvPr id="66563" name="Text Box 3">
            <a:extLst>
              <a:ext uri="{FF2B5EF4-FFF2-40B4-BE49-F238E27FC236}">
                <a16:creationId xmlns:a16="http://schemas.microsoft.com/office/drawing/2014/main" id="{59BB04D7-2DC3-CFB0-6DA3-B1CF9C95CE53}"/>
              </a:ext>
            </a:extLst>
          </p:cNvPr>
          <p:cNvSpPr txBox="1">
            <a:spLocks noChangeArrowheads="1"/>
          </p:cNvSpPr>
          <p:nvPr/>
        </p:nvSpPr>
        <p:spPr bwMode="auto">
          <a:xfrm>
            <a:off x="395288" y="415925"/>
            <a:ext cx="83534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GB" altLang="en-US" sz="2600" i="1"/>
              <a:t>Mrs Bennet’s plan for Jane – travelling by horse in the rain.</a:t>
            </a:r>
          </a:p>
          <a:p>
            <a:pPr>
              <a:buFontTx/>
              <a:buChar char="•"/>
            </a:pPr>
            <a:endParaRPr lang="en-GB" altLang="en-US" sz="2600" i="1"/>
          </a:p>
          <a:p>
            <a:pPr>
              <a:buFontTx/>
              <a:buChar char="•"/>
            </a:pPr>
            <a:r>
              <a:rPr lang="en-GB" altLang="en-US" sz="2600" i="1"/>
              <a:t>Mary’s insistence on singing and playing and Mr Bennet’s handling of the situation.</a:t>
            </a:r>
          </a:p>
          <a:p>
            <a:pPr>
              <a:buFontTx/>
              <a:buChar char="•"/>
            </a:pPr>
            <a:endParaRPr lang="en-GB" altLang="en-US" sz="2600" i="1"/>
          </a:p>
          <a:p>
            <a:pPr>
              <a:buFontTx/>
              <a:buChar char="•"/>
            </a:pPr>
            <a:r>
              <a:rPr lang="en-GB" altLang="en-US" sz="2600" i="1"/>
              <a:t>Mrs Bennet’s boasting about Jane at Mr Bingley’s ball.</a:t>
            </a:r>
          </a:p>
          <a:p>
            <a:pPr>
              <a:buFontTx/>
              <a:buChar char="•"/>
            </a:pPr>
            <a:endParaRPr lang="en-GB" altLang="en-US" sz="2600" i="1"/>
          </a:p>
          <a:p>
            <a:pPr>
              <a:buFontTx/>
              <a:buChar char="•"/>
            </a:pPr>
            <a:r>
              <a:rPr lang="en-GB" altLang="en-US" sz="2600" i="1"/>
              <a:t>Lydia and Kitty’s behaviour at Mr Bingley’s ball.</a:t>
            </a:r>
          </a:p>
          <a:p>
            <a:endParaRPr lang="en-GB" altLang="en-US" sz="2600" i="1"/>
          </a:p>
          <a:p>
            <a:pPr>
              <a:buFontTx/>
              <a:buChar char="•"/>
            </a:pPr>
            <a:r>
              <a:rPr lang="en-GB" altLang="en-US" sz="2600" i="1"/>
              <a:t>Charlotte Lucas accepting Mr Collin’s proposal. Include her attitude towards marriage (unromantic / practical)</a:t>
            </a:r>
          </a:p>
          <a:p>
            <a:pPr>
              <a:buFontTx/>
              <a:buChar char="•"/>
            </a:pPr>
            <a:endParaRPr lang="en-GB" altLang="en-US" sz="2600" i="1"/>
          </a:p>
          <a:p>
            <a:pPr>
              <a:buFontTx/>
              <a:buChar char="•"/>
            </a:pPr>
            <a:endParaRPr lang="en-GB" altLang="en-US" sz="2600" i="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8916" name="Text Box 4">
            <a:extLst>
              <a:ext uri="{FF2B5EF4-FFF2-40B4-BE49-F238E27FC236}">
                <a16:creationId xmlns:a16="http://schemas.microsoft.com/office/drawing/2014/main" id="{41E6F1ED-75C2-0730-B9B3-6DC838D31711}"/>
              </a:ext>
            </a:extLst>
          </p:cNvPr>
          <p:cNvSpPr txBox="1">
            <a:spLocks noChangeArrowheads="1"/>
          </p:cNvSpPr>
          <p:nvPr/>
        </p:nvSpPr>
        <p:spPr bwMode="auto">
          <a:xfrm>
            <a:off x="457200" y="228600"/>
            <a:ext cx="8153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 &#10;Times New Roman"/>
              </a:rPr>
              <a:t>A little later, Jane is invited to dine with Mr. Bingley’s sisters at Netherfield, the house in which Bingley, his sisters and Darcy are staying. Upon her arrival, she falls ill with a fever and Elizabeth takes it upon herself to go and care for her sister. </a:t>
            </a:r>
          </a:p>
        </p:txBody>
      </p:sp>
      <p:pic>
        <p:nvPicPr>
          <p:cNvPr id="38917" name="Picture 5">
            <a:extLst>
              <a:ext uri="{FF2B5EF4-FFF2-40B4-BE49-F238E27FC236}">
                <a16:creationId xmlns:a16="http://schemas.microsoft.com/office/drawing/2014/main" id="{EF237C26-328B-59F7-83F8-E965FB34F0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251618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6">
            <a:extLst>
              <a:ext uri="{FF2B5EF4-FFF2-40B4-BE49-F238E27FC236}">
                <a16:creationId xmlns:a16="http://schemas.microsoft.com/office/drawing/2014/main" id="{941DAAAB-89F0-3EB5-FF83-5D2B4FAA5863}"/>
              </a:ext>
            </a:extLst>
          </p:cNvPr>
          <p:cNvSpPr txBox="1">
            <a:spLocks noChangeArrowheads="1"/>
          </p:cNvSpPr>
          <p:nvPr/>
        </p:nvSpPr>
        <p:spPr bwMode="auto">
          <a:xfrm>
            <a:off x="3276600" y="1989138"/>
            <a:ext cx="5638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 &#10;Times New Roman"/>
              </a:rPr>
              <a:t>As Darcy comes to know her better during the course of her visit, his interest in her increases. His manners, however, are quite abrupt and Elizabeth is convinced that he disapproves of her and continues to view him in an unpleasant light. She finds pleasure only in Mr. Bingley’s company and is relieved when she and Jane return home.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500" fill="hold"/>
                                        <p:tgtEl>
                                          <p:spTgt spid="38916"/>
                                        </p:tgtEl>
                                        <p:attrNameLst>
                                          <p:attrName>ppt_w</p:attrName>
                                        </p:attrNameLst>
                                      </p:cBhvr>
                                      <p:tavLst>
                                        <p:tav tm="0">
                                          <p:val>
                                            <p:fltVal val="0"/>
                                          </p:val>
                                        </p:tav>
                                        <p:tav tm="100000">
                                          <p:val>
                                            <p:strVal val="#ppt_w"/>
                                          </p:val>
                                        </p:tav>
                                      </p:tavLst>
                                    </p:anim>
                                    <p:anim calcmode="lin" valueType="num">
                                      <p:cBhvr>
                                        <p:cTn id="8" dur="500" fill="hold"/>
                                        <p:tgtEl>
                                          <p:spTgt spid="3891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p:cTn id="13" dur="500" fill="hold"/>
                                        <p:tgtEl>
                                          <p:spTgt spid="38917"/>
                                        </p:tgtEl>
                                        <p:attrNameLst>
                                          <p:attrName>ppt_w</p:attrName>
                                        </p:attrNameLst>
                                      </p:cBhvr>
                                      <p:tavLst>
                                        <p:tav tm="0">
                                          <p:val>
                                            <p:fltVal val="0"/>
                                          </p:val>
                                        </p:tav>
                                        <p:tav tm="100000">
                                          <p:val>
                                            <p:strVal val="#ppt_w"/>
                                          </p:val>
                                        </p:tav>
                                      </p:tavLst>
                                    </p:anim>
                                    <p:anim calcmode="lin" valueType="num">
                                      <p:cBhvr>
                                        <p:cTn id="14" dur="500" fill="hold"/>
                                        <p:tgtEl>
                                          <p:spTgt spid="3891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500" fill="hold"/>
                                        <p:tgtEl>
                                          <p:spTgt spid="38918"/>
                                        </p:tgtEl>
                                        <p:attrNameLst>
                                          <p:attrName>ppt_w</p:attrName>
                                        </p:attrNameLst>
                                      </p:cBhvr>
                                      <p:tavLst>
                                        <p:tav tm="0">
                                          <p:val>
                                            <p:fltVal val="0"/>
                                          </p:val>
                                        </p:tav>
                                        <p:tav tm="100000">
                                          <p:val>
                                            <p:strVal val="#ppt_w"/>
                                          </p:val>
                                        </p:tav>
                                      </p:tavLst>
                                    </p:anim>
                                    <p:anim calcmode="lin" valueType="num">
                                      <p:cBhvr>
                                        <p:cTn id="20" dur="500" fill="hold"/>
                                        <p:tgtEl>
                                          <p:spTgt spid="389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P spid="3891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90B26B4-793B-58B5-BD26-4294702BFEF4}"/>
              </a:ext>
            </a:extLst>
          </p:cNvPr>
          <p:cNvSpPr>
            <a:spLocks noChangeArrowheads="1"/>
          </p:cNvSpPr>
          <p:nvPr/>
        </p:nvSpPr>
        <p:spPr bwMode="auto">
          <a:xfrm>
            <a:off x="0" y="152400"/>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 &#10;Times New Roman"/>
              </a:rPr>
              <a:t>Soon after Jane and Elizabeth return home from Netherfield, Mr. Collins, a cousin of Mr. Bennet and the legal heir to the Bennet estate, arrives for a visit. Mr. Collins is the rector of Hunsford, a small country parsonage, and is under the patronage of Lady Catherine De Bourgh. He turns out to be a pompous and tiresome man who seems to be incapable of much original thought.</a:t>
            </a:r>
            <a:r>
              <a:rPr lang="en-US" altLang="en-US" sz="2400">
                <a:latin typeface=" &#10;Times New Roman"/>
              </a:rPr>
              <a:t> </a:t>
            </a:r>
          </a:p>
          <a:p>
            <a:r>
              <a:rPr lang="en-US" altLang="en-US" sz="2400">
                <a:latin typeface=" &#10;Times New Roman"/>
              </a:rPr>
              <a:t> </a:t>
            </a:r>
          </a:p>
        </p:txBody>
      </p:sp>
      <p:pic>
        <p:nvPicPr>
          <p:cNvPr id="39940" name="Picture 4">
            <a:extLst>
              <a:ext uri="{FF2B5EF4-FFF2-40B4-BE49-F238E27FC236}">
                <a16:creationId xmlns:a16="http://schemas.microsoft.com/office/drawing/2014/main" id="{6E14F64F-26C9-E96B-D77C-9924562F41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852738"/>
            <a:ext cx="37449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1" name="Text Box 5">
            <a:extLst>
              <a:ext uri="{FF2B5EF4-FFF2-40B4-BE49-F238E27FC236}">
                <a16:creationId xmlns:a16="http://schemas.microsoft.com/office/drawing/2014/main" id="{3B961853-61AC-A47C-DA46-B62734B8D1EF}"/>
              </a:ext>
            </a:extLst>
          </p:cNvPr>
          <p:cNvSpPr txBox="1">
            <a:spLocks noChangeArrowheads="1"/>
          </p:cNvSpPr>
          <p:nvPr/>
        </p:nvSpPr>
        <p:spPr bwMode="auto">
          <a:xfrm>
            <a:off x="4114800" y="2492375"/>
            <a:ext cx="5029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 &#10;Times New Roman"/>
              </a:rPr>
              <a:t>The object of Mr. Collins’ visit is to find himself a wife. After learning that Jane may soon be engaged to Bingley, he shifts his attentions to Elizabeth, who is forced to endure his attempts at courtship. </a:t>
            </a:r>
            <a:endParaRPr lang="en-US" altLang="en-US" sz="2800"/>
          </a:p>
        </p:txBody>
      </p:sp>
      <p:sp>
        <p:nvSpPr>
          <p:cNvPr id="39942" name="Text Box 6">
            <a:extLst>
              <a:ext uri="{FF2B5EF4-FFF2-40B4-BE49-F238E27FC236}">
                <a16:creationId xmlns:a16="http://schemas.microsoft.com/office/drawing/2014/main" id="{0CFE92F1-AF8D-2411-89B0-CE91BD56CE89}"/>
              </a:ext>
            </a:extLst>
          </p:cNvPr>
          <p:cNvSpPr txBox="1">
            <a:spLocks noChangeArrowheads="1"/>
          </p:cNvSpPr>
          <p:nvPr/>
        </p:nvSpPr>
        <p:spPr bwMode="auto">
          <a:xfrm>
            <a:off x="250825" y="5229225"/>
            <a:ext cx="8569325"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Arial "/>
              </a:rPr>
              <a:t>Mr. Collins goes with the Bennet sisters on a walk into Meryton, the nearby town.   There, they are introduced to George Wickham, a handsome and charming officer who has just arrived.</a:t>
            </a:r>
            <a:r>
              <a:rPr lang="en-US" altLang="en-US" sz="2400">
                <a:latin typeface="Arial "/>
              </a:rPr>
              <a:t> </a:t>
            </a:r>
          </a:p>
          <a:p>
            <a:pPr>
              <a:spcBef>
                <a:spcPct val="50000"/>
              </a:spcBef>
            </a:pPr>
            <a:endParaRPr lang="en-GB" altLang="en-US" sz="2400">
              <a:latin typeface="Arial "/>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fltVal val="0"/>
                                          </p:val>
                                        </p:tav>
                                        <p:tav tm="100000">
                                          <p:val>
                                            <p:strVal val="#ppt_w"/>
                                          </p:val>
                                        </p:tav>
                                      </p:tavLst>
                                    </p:anim>
                                    <p:anim calcmode="lin" valueType="num">
                                      <p:cBhvr>
                                        <p:cTn id="8" dur="500" fill="hold"/>
                                        <p:tgtEl>
                                          <p:spTgt spid="3993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p:cTn id="13" dur="500" fill="hold"/>
                                        <p:tgtEl>
                                          <p:spTgt spid="39940"/>
                                        </p:tgtEl>
                                        <p:attrNameLst>
                                          <p:attrName>ppt_w</p:attrName>
                                        </p:attrNameLst>
                                      </p:cBhvr>
                                      <p:tavLst>
                                        <p:tav tm="0">
                                          <p:val>
                                            <p:fltVal val="0"/>
                                          </p:val>
                                        </p:tav>
                                        <p:tav tm="100000">
                                          <p:val>
                                            <p:strVal val="#ppt_w"/>
                                          </p:val>
                                        </p:tav>
                                      </p:tavLst>
                                    </p:anim>
                                    <p:anim calcmode="lin" valueType="num">
                                      <p:cBhvr>
                                        <p:cTn id="14"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500" fill="hold"/>
                                        <p:tgtEl>
                                          <p:spTgt spid="39941"/>
                                        </p:tgtEl>
                                        <p:attrNameLst>
                                          <p:attrName>ppt_w</p:attrName>
                                        </p:attrNameLst>
                                      </p:cBhvr>
                                      <p:tavLst>
                                        <p:tav tm="0">
                                          <p:val>
                                            <p:fltVal val="0"/>
                                          </p:val>
                                        </p:tav>
                                        <p:tav tm="100000">
                                          <p:val>
                                            <p:strVal val="#ppt_w"/>
                                          </p:val>
                                        </p:tav>
                                      </p:tavLst>
                                    </p:anim>
                                    <p:anim calcmode="lin" valueType="num">
                                      <p:cBhvr>
                                        <p:cTn id="20" dur="500" fill="hold"/>
                                        <p:tgtEl>
                                          <p:spTgt spid="39941"/>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39942"/>
                                        </p:tgtEl>
                                        <p:attrNameLst>
                                          <p:attrName>style.visibility</p:attrName>
                                        </p:attrNameLst>
                                      </p:cBhvr>
                                      <p:to>
                                        <p:strVal val="visible"/>
                                      </p:to>
                                    </p:set>
                                    <p:anim calcmode="lin" valueType="num">
                                      <p:cBhvr>
                                        <p:cTn id="25" dur="1000" fill="hold"/>
                                        <p:tgtEl>
                                          <p:spTgt spid="39942"/>
                                        </p:tgtEl>
                                        <p:attrNameLst>
                                          <p:attrName>ppt_w</p:attrName>
                                        </p:attrNameLst>
                                      </p:cBhvr>
                                      <p:tavLst>
                                        <p:tav tm="0">
                                          <p:val>
                                            <p:strVal val="#ppt_w+.3"/>
                                          </p:val>
                                        </p:tav>
                                        <p:tav tm="100000">
                                          <p:val>
                                            <p:strVal val="#ppt_w"/>
                                          </p:val>
                                        </p:tav>
                                      </p:tavLst>
                                    </p:anim>
                                    <p:anim calcmode="lin" valueType="num">
                                      <p:cBhvr>
                                        <p:cTn id="26" dur="1000" fill="hold"/>
                                        <p:tgtEl>
                                          <p:spTgt spid="39942"/>
                                        </p:tgtEl>
                                        <p:attrNameLst>
                                          <p:attrName>ppt_h</p:attrName>
                                        </p:attrNameLst>
                                      </p:cBhvr>
                                      <p:tavLst>
                                        <p:tav tm="0">
                                          <p:val>
                                            <p:strVal val="#ppt_h"/>
                                          </p:val>
                                        </p:tav>
                                        <p:tav tm="100000">
                                          <p:val>
                                            <p:strVal val="#ppt_h"/>
                                          </p:val>
                                        </p:tav>
                                      </p:tavLst>
                                    </p:anim>
                                    <p:animEffect transition="in" filter="fade">
                                      <p:cBhvr>
                                        <p:cTn id="27" dur="10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1" grpId="0" autoUpdateAnimBg="0"/>
      <p:bldP spid="399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38983D9-F80D-19D7-91C5-C975F8BB4EA6}"/>
              </a:ext>
            </a:extLst>
          </p:cNvPr>
          <p:cNvSpPr>
            <a:spLocks noChangeArrowheads="1"/>
          </p:cNvSpPr>
          <p:nvPr/>
        </p:nvSpPr>
        <p:spPr bwMode="auto">
          <a:xfrm>
            <a:off x="304800" y="152400"/>
            <a:ext cx="8686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That night, there is a supper party at the Philipses - the aunt and uncle of the Bennet sisters. At the party, Wickham reveals to Elizabeth that he and Darcy grew up together. He then relates a scandalous story about how the present Mr. Darcy ruined his prospects by refusing to give him a valuable church living that had been bequeathed to him in the late Mr. Darcy’s will. Elizabeth is shocked at Mr. Darcy’s callous nature and her dislike of him increases. </a:t>
            </a:r>
            <a:endParaRPr lang="en-US" altLang="en-US" sz="2400"/>
          </a:p>
        </p:txBody>
      </p:sp>
      <p:pic>
        <p:nvPicPr>
          <p:cNvPr id="40963" name="Picture 3">
            <a:extLst>
              <a:ext uri="{FF2B5EF4-FFF2-40B4-BE49-F238E27FC236}">
                <a16:creationId xmlns:a16="http://schemas.microsoft.com/office/drawing/2014/main" id="{3FB3D689-CC8A-0AD8-4943-6B36B717C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24175"/>
            <a:ext cx="33845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4">
            <a:extLst>
              <a:ext uri="{FF2B5EF4-FFF2-40B4-BE49-F238E27FC236}">
                <a16:creationId xmlns:a16="http://schemas.microsoft.com/office/drawing/2014/main" id="{2A82BD90-7960-C98D-B807-8CECB6F67611}"/>
              </a:ext>
            </a:extLst>
          </p:cNvPr>
          <p:cNvSpPr txBox="1">
            <a:spLocks noChangeArrowheads="1"/>
          </p:cNvSpPr>
          <p:nvPr/>
        </p:nvSpPr>
        <p:spPr bwMode="auto">
          <a:xfrm>
            <a:off x="304800" y="3141663"/>
            <a:ext cx="510540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The next day, the Bennets receive an invitation from Mr. Bingley and his sisters to a ball at Netherfield. Everyone is pleased and Mr. Collins immediately solicits Elizabeth’s hand for the first two dances. She reluctantly accepts but continues to look forward to the ball.</a:t>
            </a:r>
            <a:r>
              <a:rPr lang="en-US" altLang="en-US">
                <a:latin typeface=" &#10;Times New Roman"/>
              </a:rPr>
              <a:t> </a:t>
            </a:r>
            <a:endParaRPr lang="en-US" altLang="en-US"/>
          </a:p>
        </p:txBody>
      </p:sp>
      <p:sp>
        <p:nvSpPr>
          <p:cNvPr id="40965" name="Text Box 5">
            <a:extLst>
              <a:ext uri="{FF2B5EF4-FFF2-40B4-BE49-F238E27FC236}">
                <a16:creationId xmlns:a16="http://schemas.microsoft.com/office/drawing/2014/main" id="{22E10B35-80C9-DF8F-1DC1-7252B90AA65D}"/>
              </a:ext>
            </a:extLst>
          </p:cNvPr>
          <p:cNvSpPr txBox="1">
            <a:spLocks noChangeArrowheads="1"/>
          </p:cNvSpPr>
          <p:nvPr/>
        </p:nvSpPr>
        <p:spPr bwMode="auto">
          <a:xfrm>
            <a:off x="228600" y="6035675"/>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 For Elizabeth, the long-awaited ball does not turn out as       expected.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p:cTn id="13" dur="500" fill="hold"/>
                                        <p:tgtEl>
                                          <p:spTgt spid="40963"/>
                                        </p:tgtEl>
                                        <p:attrNameLst>
                                          <p:attrName>ppt_w</p:attrName>
                                        </p:attrNameLst>
                                      </p:cBhvr>
                                      <p:tavLst>
                                        <p:tav tm="0">
                                          <p:val>
                                            <p:fltVal val="0"/>
                                          </p:val>
                                        </p:tav>
                                        <p:tav tm="100000">
                                          <p:val>
                                            <p:strVal val="#ppt_w"/>
                                          </p:val>
                                        </p:tav>
                                      </p:tavLst>
                                    </p:anim>
                                    <p:anim calcmode="lin" valueType="num">
                                      <p:cBhvr>
                                        <p:cTn id="14" dur="500" fill="hold"/>
                                        <p:tgtEl>
                                          <p:spTgt spid="4096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 calcmode="lin" valueType="num">
                                      <p:cBhvr>
                                        <p:cTn id="19" dur="500" fill="hold"/>
                                        <p:tgtEl>
                                          <p:spTgt spid="40964"/>
                                        </p:tgtEl>
                                        <p:attrNameLst>
                                          <p:attrName>ppt_w</p:attrName>
                                        </p:attrNameLst>
                                      </p:cBhvr>
                                      <p:tavLst>
                                        <p:tav tm="0">
                                          <p:val>
                                            <p:fltVal val="0"/>
                                          </p:val>
                                        </p:tav>
                                        <p:tav tm="100000">
                                          <p:val>
                                            <p:strVal val="#ppt_w"/>
                                          </p:val>
                                        </p:tav>
                                      </p:tavLst>
                                    </p:anim>
                                    <p:anim calcmode="lin" valueType="num">
                                      <p:cBhvr>
                                        <p:cTn id="20" dur="500" fill="hold"/>
                                        <p:tgtEl>
                                          <p:spTgt spid="4096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40965"/>
                                        </p:tgtEl>
                                        <p:attrNameLst>
                                          <p:attrName>style.visibility</p:attrName>
                                        </p:attrNameLst>
                                      </p:cBhvr>
                                      <p:to>
                                        <p:strVal val="visible"/>
                                      </p:to>
                                    </p:set>
                                    <p:anim calcmode="lin" valueType="num">
                                      <p:cBhvr>
                                        <p:cTn id="25" dur="500" fill="hold"/>
                                        <p:tgtEl>
                                          <p:spTgt spid="40965"/>
                                        </p:tgtEl>
                                        <p:attrNameLst>
                                          <p:attrName>ppt_w</p:attrName>
                                        </p:attrNameLst>
                                      </p:cBhvr>
                                      <p:tavLst>
                                        <p:tav tm="0">
                                          <p:val>
                                            <p:fltVal val="0"/>
                                          </p:val>
                                        </p:tav>
                                        <p:tav tm="100000">
                                          <p:val>
                                            <p:strVal val="#ppt_w"/>
                                          </p:val>
                                        </p:tav>
                                      </p:tavLst>
                                    </p:anim>
                                    <p:anim calcmode="lin" valueType="num">
                                      <p:cBhvr>
                                        <p:cTn id="26" dur="500" fill="hold"/>
                                        <p:tgtEl>
                                          <p:spTgt spid="409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4" grpId="0" autoUpdateAnimBg="0"/>
      <p:bldP spid="4096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FE4D2966-DD51-FA23-11FA-F600D01E2ED3}"/>
              </a:ext>
            </a:extLst>
          </p:cNvPr>
          <p:cNvSpPr txBox="1">
            <a:spLocks noChangeArrowheads="1"/>
          </p:cNvSpPr>
          <p:nvPr/>
        </p:nvSpPr>
        <p:spPr bwMode="auto">
          <a:xfrm>
            <a:off x="228600" y="152400"/>
            <a:ext cx="845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Wickham, with whom she had hoped to dance, does not show up and her dances with Mr. Collins are disastrous. In addition, she is forced to dance with Mr. Darcy after he takes her by surprise in his application for her hand. Later on, she is greatly embarrassed by the unguarded and impolite behavior of her sisters, her mother, Mr. Collins and even her father.</a:t>
            </a:r>
            <a:endParaRPr lang="en-US" altLang="en-US"/>
          </a:p>
        </p:txBody>
      </p:sp>
      <p:pic>
        <p:nvPicPr>
          <p:cNvPr id="41987" name="Picture 3">
            <a:extLst>
              <a:ext uri="{FF2B5EF4-FFF2-40B4-BE49-F238E27FC236}">
                <a16:creationId xmlns:a16="http://schemas.microsoft.com/office/drawing/2014/main" id="{12EC3B10-5FB0-278C-104C-ED9753172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08275"/>
            <a:ext cx="29718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Rectangle 4">
            <a:extLst>
              <a:ext uri="{FF2B5EF4-FFF2-40B4-BE49-F238E27FC236}">
                <a16:creationId xmlns:a16="http://schemas.microsoft.com/office/drawing/2014/main" id="{6E43011B-F264-1CFD-99CD-386A5D54C13F}"/>
              </a:ext>
            </a:extLst>
          </p:cNvPr>
          <p:cNvSpPr>
            <a:spLocks noChangeArrowheads="1"/>
          </p:cNvSpPr>
          <p:nvPr/>
        </p:nvSpPr>
        <p:spPr bwMode="auto">
          <a:xfrm>
            <a:off x="3276600" y="2362200"/>
            <a:ext cx="5867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Elizabeth’s troubles do not end with the ball. The next morning, Mr. Collins proposes to her. When she refuses his offer, her mother, Mrs. Bennet, is upset and angry. She tries to force Elizabeth to change her mind but Elizabeth is unmoved. The offended Mr. Collins quickly leaves the house to go dine at the neighbouring Lucas estate. </a:t>
            </a:r>
            <a:endParaRPr lang="en-US" altLang="en-US" sz="2400"/>
          </a:p>
        </p:txBody>
      </p:sp>
      <p:sp>
        <p:nvSpPr>
          <p:cNvPr id="41989" name="Text Box 5">
            <a:extLst>
              <a:ext uri="{FF2B5EF4-FFF2-40B4-BE49-F238E27FC236}">
                <a16:creationId xmlns:a16="http://schemas.microsoft.com/office/drawing/2014/main" id="{256C1A5B-1927-707C-E5A1-19AC2B7EF472}"/>
              </a:ext>
            </a:extLst>
          </p:cNvPr>
          <p:cNvSpPr txBox="1">
            <a:spLocks noChangeArrowheads="1"/>
          </p:cNvSpPr>
          <p:nvPr/>
        </p:nvSpPr>
        <p:spPr bwMode="auto">
          <a:xfrm>
            <a:off x="0" y="567055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Less than three days after Mr. Collins’ proposal to her, Elizabeth is shocked to discover that Mr. Collins has made an offer or marriage</a:t>
            </a:r>
            <a:r>
              <a:rPr lang="en-GB" altLang="en-US" sz="2400">
                <a:latin typeface=" &#10;Times New Roman"/>
              </a:rPr>
              <a:t> </a:t>
            </a:r>
            <a:r>
              <a:rPr lang="en-US" altLang="en-US" sz="2400">
                <a:latin typeface=" &#10;Times New Roman"/>
              </a:rPr>
              <a:t>to Charlotte Lucas, her best friend</a:t>
            </a:r>
            <a:r>
              <a:rPr lang="en-GB" altLang="en-US" sz="2400">
                <a:latin typeface=" &#10;Times New Roman"/>
              </a:rPr>
              <a:t>.</a:t>
            </a:r>
            <a:endParaRPr lang="en-GB" altLang="en-US">
              <a:latin typeface=" &#10;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fltVal val="0"/>
                                          </p:val>
                                        </p:tav>
                                        <p:tav tm="100000">
                                          <p:val>
                                            <p:strVal val="#ppt_w"/>
                                          </p:val>
                                        </p:tav>
                                      </p:tavLst>
                                    </p:anim>
                                    <p:anim calcmode="lin" valueType="num">
                                      <p:cBhvr>
                                        <p:cTn id="8" dur="500" fill="hold"/>
                                        <p:tgtEl>
                                          <p:spTgt spid="4198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p:cTn id="13" dur="500" fill="hold"/>
                                        <p:tgtEl>
                                          <p:spTgt spid="41987"/>
                                        </p:tgtEl>
                                        <p:attrNameLst>
                                          <p:attrName>ppt_w</p:attrName>
                                        </p:attrNameLst>
                                      </p:cBhvr>
                                      <p:tavLst>
                                        <p:tav tm="0">
                                          <p:val>
                                            <p:fltVal val="0"/>
                                          </p:val>
                                        </p:tav>
                                        <p:tav tm="100000">
                                          <p:val>
                                            <p:strVal val="#ppt_w"/>
                                          </p:val>
                                        </p:tav>
                                      </p:tavLst>
                                    </p:anim>
                                    <p:anim calcmode="lin" valueType="num">
                                      <p:cBhvr>
                                        <p:cTn id="14" dur="500" fill="hold"/>
                                        <p:tgtEl>
                                          <p:spTgt spid="4198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1988"/>
                                        </p:tgtEl>
                                        <p:attrNameLst>
                                          <p:attrName>style.visibility</p:attrName>
                                        </p:attrNameLst>
                                      </p:cBhvr>
                                      <p:to>
                                        <p:strVal val="visible"/>
                                      </p:to>
                                    </p:set>
                                    <p:anim calcmode="lin" valueType="num">
                                      <p:cBhvr>
                                        <p:cTn id="19" dur="500" fill="hold"/>
                                        <p:tgtEl>
                                          <p:spTgt spid="41988"/>
                                        </p:tgtEl>
                                        <p:attrNameLst>
                                          <p:attrName>ppt_w</p:attrName>
                                        </p:attrNameLst>
                                      </p:cBhvr>
                                      <p:tavLst>
                                        <p:tav tm="0">
                                          <p:val>
                                            <p:fltVal val="0"/>
                                          </p:val>
                                        </p:tav>
                                        <p:tav tm="100000">
                                          <p:val>
                                            <p:strVal val="#ppt_w"/>
                                          </p:val>
                                        </p:tav>
                                      </p:tavLst>
                                    </p:anim>
                                    <p:anim calcmode="lin" valueType="num">
                                      <p:cBhvr>
                                        <p:cTn id="20"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41989"/>
                                        </p:tgtEl>
                                        <p:attrNameLst>
                                          <p:attrName>style.visibility</p:attrName>
                                        </p:attrNameLst>
                                      </p:cBhvr>
                                      <p:to>
                                        <p:strVal val="visible"/>
                                      </p:to>
                                    </p:set>
                                    <p:anim calcmode="lin" valueType="num">
                                      <p:cBhvr>
                                        <p:cTn id="25" dur="500" fill="hold"/>
                                        <p:tgtEl>
                                          <p:spTgt spid="41989"/>
                                        </p:tgtEl>
                                        <p:attrNameLst>
                                          <p:attrName>ppt_w</p:attrName>
                                        </p:attrNameLst>
                                      </p:cBhvr>
                                      <p:tavLst>
                                        <p:tav tm="0">
                                          <p:val>
                                            <p:fltVal val="0"/>
                                          </p:val>
                                        </p:tav>
                                        <p:tav tm="100000">
                                          <p:val>
                                            <p:strVal val="#ppt_w"/>
                                          </p:val>
                                        </p:tav>
                                      </p:tavLst>
                                    </p:anim>
                                    <p:anim calcmode="lin" valueType="num">
                                      <p:cBhvr>
                                        <p:cTn id="26"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8" grpId="0" autoUpdateAnimBg="0"/>
      <p:bldP spid="4198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D314A82-A66B-30C1-479E-F8D16F88F441}"/>
              </a:ext>
            </a:extLst>
          </p:cNvPr>
          <p:cNvSpPr txBox="1">
            <a:spLocks noChangeArrowheads="1"/>
          </p:cNvSpPr>
          <p:nvPr/>
        </p:nvSpPr>
        <p:spPr bwMode="auto">
          <a:xfrm>
            <a:off x="0" y="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She is even more surprised when she learns that her friend has accepted him. Elizabeth goes to talk to Charlotte but cannot agree with her friend’s explanation for wanting to become Mr. Collins’ wife.</a:t>
            </a:r>
            <a:endParaRPr lang="en-US" altLang="en-US"/>
          </a:p>
        </p:txBody>
      </p:sp>
      <p:pic>
        <p:nvPicPr>
          <p:cNvPr id="43011" name="Picture 3">
            <a:extLst>
              <a:ext uri="{FF2B5EF4-FFF2-40B4-BE49-F238E27FC236}">
                <a16:creationId xmlns:a16="http://schemas.microsoft.com/office/drawing/2014/main" id="{A9C3B5AD-B071-0574-EC2F-B471039C89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28775"/>
            <a:ext cx="28956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4">
            <a:extLst>
              <a:ext uri="{FF2B5EF4-FFF2-40B4-BE49-F238E27FC236}">
                <a16:creationId xmlns:a16="http://schemas.microsoft.com/office/drawing/2014/main" id="{03D78785-977E-4F04-AA73-41835129B001}"/>
              </a:ext>
            </a:extLst>
          </p:cNvPr>
          <p:cNvSpPr txBox="1">
            <a:spLocks noChangeArrowheads="1"/>
          </p:cNvSpPr>
          <p:nvPr/>
        </p:nvSpPr>
        <p:spPr bwMode="auto">
          <a:xfrm>
            <a:off x="3124200" y="1219200"/>
            <a:ext cx="6019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During a visit to Meryton, the local town, Elizabeth meets Wickham again. His explanation, that he decided not to attend the ball since it could have produced an unpleasant scene, satisfies her and she invites him to dine with her family.</a:t>
            </a:r>
            <a:endParaRPr lang="en-US" altLang="en-US"/>
          </a:p>
        </p:txBody>
      </p:sp>
      <p:sp>
        <p:nvSpPr>
          <p:cNvPr id="43014" name="Text Box 6">
            <a:extLst>
              <a:ext uri="{FF2B5EF4-FFF2-40B4-BE49-F238E27FC236}">
                <a16:creationId xmlns:a16="http://schemas.microsoft.com/office/drawing/2014/main" id="{7F6BBBF1-1BEF-EF83-E740-E5500C420996}"/>
              </a:ext>
            </a:extLst>
          </p:cNvPr>
          <p:cNvSpPr txBox="1">
            <a:spLocks noChangeArrowheads="1"/>
          </p:cNvSpPr>
          <p:nvPr/>
        </p:nvSpPr>
        <p:spPr bwMode="auto">
          <a:xfrm>
            <a:off x="3200400" y="3581400"/>
            <a:ext cx="4648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During a visit to Meryton, the local town, Elizabeth meets Wickham again. His explanation, that he decided not to attend the ball since it could have produced an unpleasant scene, satisfies her and she invites him to dine with her family.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p:cTn id="13" dur="500" fill="hold"/>
                                        <p:tgtEl>
                                          <p:spTgt spid="43011"/>
                                        </p:tgtEl>
                                        <p:attrNameLst>
                                          <p:attrName>ppt_w</p:attrName>
                                        </p:attrNameLst>
                                      </p:cBhvr>
                                      <p:tavLst>
                                        <p:tav tm="0">
                                          <p:val>
                                            <p:fltVal val="0"/>
                                          </p:val>
                                        </p:tav>
                                        <p:tav tm="100000">
                                          <p:val>
                                            <p:strVal val="#ppt_w"/>
                                          </p:val>
                                        </p:tav>
                                      </p:tavLst>
                                    </p:anim>
                                    <p:anim calcmode="lin" valueType="num">
                                      <p:cBhvr>
                                        <p:cTn id="14"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3012"/>
                                        </p:tgtEl>
                                        <p:attrNameLst>
                                          <p:attrName>style.visibility</p:attrName>
                                        </p:attrNameLst>
                                      </p:cBhvr>
                                      <p:to>
                                        <p:strVal val="visible"/>
                                      </p:to>
                                    </p:set>
                                    <p:anim calcmode="lin" valueType="num">
                                      <p:cBhvr>
                                        <p:cTn id="19" dur="500" fill="hold"/>
                                        <p:tgtEl>
                                          <p:spTgt spid="43012"/>
                                        </p:tgtEl>
                                        <p:attrNameLst>
                                          <p:attrName>ppt_w</p:attrName>
                                        </p:attrNameLst>
                                      </p:cBhvr>
                                      <p:tavLst>
                                        <p:tav tm="0">
                                          <p:val>
                                            <p:fltVal val="0"/>
                                          </p:val>
                                        </p:tav>
                                        <p:tav tm="100000">
                                          <p:val>
                                            <p:strVal val="#ppt_w"/>
                                          </p:val>
                                        </p:tav>
                                      </p:tavLst>
                                    </p:anim>
                                    <p:anim calcmode="lin" valueType="num">
                                      <p:cBhvr>
                                        <p:cTn id="20" dur="5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43014"/>
                                        </p:tgtEl>
                                        <p:attrNameLst>
                                          <p:attrName>style.visibility</p:attrName>
                                        </p:attrNameLst>
                                      </p:cBhvr>
                                      <p:to>
                                        <p:strVal val="visible"/>
                                      </p:to>
                                    </p:set>
                                    <p:anim calcmode="lin" valueType="num">
                                      <p:cBhvr>
                                        <p:cTn id="25" dur="500" fill="hold"/>
                                        <p:tgtEl>
                                          <p:spTgt spid="43014"/>
                                        </p:tgtEl>
                                        <p:attrNameLst>
                                          <p:attrName>ppt_w</p:attrName>
                                        </p:attrNameLst>
                                      </p:cBhvr>
                                      <p:tavLst>
                                        <p:tav tm="0">
                                          <p:val>
                                            <p:fltVal val="0"/>
                                          </p:val>
                                        </p:tav>
                                        <p:tav tm="100000">
                                          <p:val>
                                            <p:strVal val="#ppt_w"/>
                                          </p:val>
                                        </p:tav>
                                      </p:tavLst>
                                    </p:anim>
                                    <p:anim calcmode="lin" valueType="num">
                                      <p:cBhvr>
                                        <p:cTn id="26" dur="500" fill="hold"/>
                                        <p:tgtEl>
                                          <p:spTgt spid="430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2" grpId="0" autoUpdateAnimBg="0"/>
      <p:bldP spid="4301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06E81EB6-D2DD-F8A8-23E6-5D314A05FED2}"/>
              </a:ext>
            </a:extLst>
          </p:cNvPr>
          <p:cNvSpPr txBox="1">
            <a:spLocks noChangeArrowheads="1"/>
          </p:cNvSpPr>
          <p:nvPr/>
        </p:nvSpPr>
        <p:spPr bwMode="auto">
          <a:xfrm>
            <a:off x="152400" y="152400"/>
            <a:ext cx="87630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It is now nearly Christmas and its approach brings Mr. and Mrs. Gardiner (Mrs. Bennet’s brother and sister-in-law) from London for a visit. They all attend a Christmas party at the Philips’ house in Meryton during which Charlotte invites Elizabeth to visit her at the Hunsford Parsonage in March. Wickham, to whom Elizabeth finds herself increasingly attracted, is also at the party. When the Gardiners return to London, they bring a depressed Jane with them in hope that a change of scene will raise her spirits. </a:t>
            </a:r>
            <a:endParaRPr lang="en-US" altLang="en-US" sz="2400"/>
          </a:p>
        </p:txBody>
      </p:sp>
      <p:pic>
        <p:nvPicPr>
          <p:cNvPr id="44035" name="Picture 3">
            <a:extLst>
              <a:ext uri="{FF2B5EF4-FFF2-40B4-BE49-F238E27FC236}">
                <a16:creationId xmlns:a16="http://schemas.microsoft.com/office/drawing/2014/main" id="{ACE5526B-763D-4F0D-544A-EA8EAF781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16338"/>
            <a:ext cx="27432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4">
            <a:extLst>
              <a:ext uri="{FF2B5EF4-FFF2-40B4-BE49-F238E27FC236}">
                <a16:creationId xmlns:a16="http://schemas.microsoft.com/office/drawing/2014/main" id="{BBBE3F85-127C-7E98-8C68-22083DFB4470}"/>
              </a:ext>
            </a:extLst>
          </p:cNvPr>
          <p:cNvSpPr>
            <a:spLocks noChangeArrowheads="1"/>
          </p:cNvSpPr>
          <p:nvPr/>
        </p:nvSpPr>
        <p:spPr bwMode="auto">
          <a:xfrm>
            <a:off x="3200400" y="3581400"/>
            <a:ext cx="59436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After a quiet winter, March finally arrives. Wickham is now courting Miss King, a young lady who has a fortune of 10 000 pounds. He calls on Elizabeth before she leaves to visit Charlotte. She forgives him for his mercenary motives. They part on the promise that they will always be friends.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4035"/>
                                        </p:tgtEl>
                                        <p:attrNameLst>
                                          <p:attrName>style.visibility</p:attrName>
                                        </p:attrNameLst>
                                      </p:cBhvr>
                                      <p:to>
                                        <p:strVal val="visible"/>
                                      </p:to>
                                    </p:set>
                                    <p:anim calcmode="lin" valueType="num">
                                      <p:cBhvr>
                                        <p:cTn id="13" dur="500" fill="hold"/>
                                        <p:tgtEl>
                                          <p:spTgt spid="44035"/>
                                        </p:tgtEl>
                                        <p:attrNameLst>
                                          <p:attrName>ppt_w</p:attrName>
                                        </p:attrNameLst>
                                      </p:cBhvr>
                                      <p:tavLst>
                                        <p:tav tm="0">
                                          <p:val>
                                            <p:fltVal val="0"/>
                                          </p:val>
                                        </p:tav>
                                        <p:tav tm="100000">
                                          <p:val>
                                            <p:strVal val="#ppt_w"/>
                                          </p:val>
                                        </p:tav>
                                      </p:tavLst>
                                    </p:anim>
                                    <p:anim calcmode="lin" valueType="num">
                                      <p:cBhvr>
                                        <p:cTn id="14" dur="500" fill="hold"/>
                                        <p:tgtEl>
                                          <p:spTgt spid="4403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4036"/>
                                        </p:tgtEl>
                                        <p:attrNameLst>
                                          <p:attrName>style.visibility</p:attrName>
                                        </p:attrNameLst>
                                      </p:cBhvr>
                                      <p:to>
                                        <p:strVal val="visible"/>
                                      </p:to>
                                    </p:set>
                                    <p:anim calcmode="lin" valueType="num">
                                      <p:cBhvr>
                                        <p:cTn id="19" dur="500" fill="hold"/>
                                        <p:tgtEl>
                                          <p:spTgt spid="44036"/>
                                        </p:tgtEl>
                                        <p:attrNameLst>
                                          <p:attrName>ppt_w</p:attrName>
                                        </p:attrNameLst>
                                      </p:cBhvr>
                                      <p:tavLst>
                                        <p:tav tm="0">
                                          <p:val>
                                            <p:fltVal val="0"/>
                                          </p:val>
                                        </p:tav>
                                        <p:tav tm="100000">
                                          <p:val>
                                            <p:strVal val="#ppt_w"/>
                                          </p:val>
                                        </p:tav>
                                      </p:tavLst>
                                    </p:anim>
                                    <p:anim calcmode="lin" valueType="num">
                                      <p:cBhvr>
                                        <p:cTn id="20" dur="500" fill="hold"/>
                                        <p:tgtEl>
                                          <p:spTgt spid="44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9C2093D-8CF3-82C6-F802-57A785F37DB5}"/>
              </a:ext>
            </a:extLst>
          </p:cNvPr>
          <p:cNvSpPr>
            <a:spLocks noChangeArrowheads="1"/>
          </p:cNvSpPr>
          <p:nvPr/>
        </p:nvSpPr>
        <p:spPr bwMode="auto">
          <a:xfrm>
            <a:off x="250825" y="228600"/>
            <a:ext cx="88931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Elizabeth finds the situation at the parsonage much as she expected. Charlotte is satisfied with her new life but spends as much time as possible away from her husband. They are all invited to dine at Rosings Park, the residence of Lady Catherine De Bourgh who is Mr. Collins patroness and Mr. Darcy’s aunt. Lady Catherine, a dictatorial and impertinent woman, is astonished by Elizabeth’s clever and direct manner of speaking. </a:t>
            </a:r>
            <a:endParaRPr lang="en-US" altLang="en-US" sz="2400"/>
          </a:p>
        </p:txBody>
      </p:sp>
      <p:pic>
        <p:nvPicPr>
          <p:cNvPr id="46083" name="Picture 3">
            <a:extLst>
              <a:ext uri="{FF2B5EF4-FFF2-40B4-BE49-F238E27FC236}">
                <a16:creationId xmlns:a16="http://schemas.microsoft.com/office/drawing/2014/main" id="{C0EA0466-82E3-0147-BD4E-0B296223E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68638"/>
            <a:ext cx="3733800" cy="34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Rectangle 4">
            <a:extLst>
              <a:ext uri="{FF2B5EF4-FFF2-40B4-BE49-F238E27FC236}">
                <a16:creationId xmlns:a16="http://schemas.microsoft.com/office/drawing/2014/main" id="{B21E8AF7-21BC-4209-6083-D11CEFC78D4C}"/>
              </a:ext>
            </a:extLst>
          </p:cNvPr>
          <p:cNvSpPr>
            <a:spLocks noChangeArrowheads="1"/>
          </p:cNvSpPr>
          <p:nvPr/>
        </p:nvSpPr>
        <p:spPr bwMode="auto">
          <a:xfrm>
            <a:off x="152400" y="3048000"/>
            <a:ext cx="4648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The visit to Hunsford passes quietly until, unexpectedly, Mr. Darcy and Colonel Fitzwilliam, his cousin, arrive at Rosings to visit their aunt (Lady Catherine). Elizabeth immediately becomes friends with Fitzwilliam and continues to, unknowingly, attract Darcy’s attention.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6083"/>
                                        </p:tgtEl>
                                        <p:attrNameLst>
                                          <p:attrName>style.visibility</p:attrName>
                                        </p:attrNameLst>
                                      </p:cBhvr>
                                      <p:to>
                                        <p:strVal val="visible"/>
                                      </p:to>
                                    </p:set>
                                    <p:animEffect transition="in" filter="dissolve">
                                      <p:cBhvr>
                                        <p:cTn id="13" dur="500"/>
                                        <p:tgtEl>
                                          <p:spTgt spid="4608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46084"/>
                                        </p:tgtEl>
                                        <p:attrNameLst>
                                          <p:attrName>style.visibility</p:attrName>
                                        </p:attrNameLst>
                                      </p:cBhvr>
                                      <p:to>
                                        <p:strVal val="visible"/>
                                      </p:to>
                                    </p:set>
                                    <p:anim calcmode="lin" valueType="num">
                                      <p:cBhvr>
                                        <p:cTn id="18" dur="500" fill="hold"/>
                                        <p:tgtEl>
                                          <p:spTgt spid="46084"/>
                                        </p:tgtEl>
                                        <p:attrNameLst>
                                          <p:attrName>ppt_w</p:attrName>
                                        </p:attrNameLst>
                                      </p:cBhvr>
                                      <p:tavLst>
                                        <p:tav tm="0">
                                          <p:val>
                                            <p:fltVal val="0"/>
                                          </p:val>
                                        </p:tav>
                                        <p:tav tm="100000">
                                          <p:val>
                                            <p:strVal val="#ppt_w"/>
                                          </p:val>
                                        </p:tav>
                                      </p:tavLst>
                                    </p:anim>
                                    <p:anim calcmode="lin" valueType="num">
                                      <p:cBhvr>
                                        <p:cTn id="19" dur="500" fill="hold"/>
                                        <p:tgtEl>
                                          <p:spTgt spid="460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C1D7003-B43C-99E2-A407-7266E79D7F6F}"/>
              </a:ext>
            </a:extLst>
          </p:cNvPr>
          <p:cNvSpPr>
            <a:spLocks noChangeArrowheads="1"/>
          </p:cNvSpPr>
          <p:nvPr/>
        </p:nvSpPr>
        <p:spPr bwMode="auto">
          <a:xfrm>
            <a:off x="0" y="0"/>
            <a:ext cx="91440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latin typeface=" &#10;Times New Roman"/>
              </a:rPr>
              <a:t>One day, Elizabeth meets Colonel Fitzwilliam during a walk in the woods around Rosings. He reveals to Elizabeth that Darcy boasts of having recently saved his friend Bingley from the inconveniences of a most imprudent marriage. An upset Elizabeth realizes that Darcy was responsible for separating Bingley and Jane. </a:t>
            </a:r>
            <a:endParaRPr lang="en-US" altLang="en-US" sz="2200"/>
          </a:p>
        </p:txBody>
      </p:sp>
      <p:pic>
        <p:nvPicPr>
          <p:cNvPr id="47107" name="Picture 3">
            <a:extLst>
              <a:ext uri="{FF2B5EF4-FFF2-40B4-BE49-F238E27FC236}">
                <a16:creationId xmlns:a16="http://schemas.microsoft.com/office/drawing/2014/main" id="{61F36B2C-1543-7AD7-AB71-DE17B7F2A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981200"/>
            <a:ext cx="304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Rectangle 4">
            <a:extLst>
              <a:ext uri="{FF2B5EF4-FFF2-40B4-BE49-F238E27FC236}">
                <a16:creationId xmlns:a16="http://schemas.microsoft.com/office/drawing/2014/main" id="{B4F81A8B-7887-7908-A33F-A7569D7B7BDF}"/>
              </a:ext>
            </a:extLst>
          </p:cNvPr>
          <p:cNvSpPr>
            <a:spLocks noChangeArrowheads="1"/>
          </p:cNvSpPr>
          <p:nvPr/>
        </p:nvSpPr>
        <p:spPr bwMode="auto">
          <a:xfrm>
            <a:off x="0" y="2060575"/>
            <a:ext cx="59436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latin typeface=" &#10;Times New Roman"/>
              </a:rPr>
              <a:t>Upon her return to the parsonage, Elizabeth decides to reread Jane’s melancholy letters and ponder over Darcy’s arrogant conduct. She is in the midst of this when she is interrupted by the arrival of Mr. Darcy himself. After some brief statements of greeting, he begins pacing around the room until, suddenly, he bursts out into a declaration of love for her.</a:t>
            </a:r>
            <a:r>
              <a:rPr lang="en-US" altLang="en-US" sz="2400">
                <a:latin typeface=" &#10;Times New Roman"/>
              </a:rPr>
              <a:t> </a:t>
            </a:r>
            <a:endParaRPr lang="en-US" altLang="en-US" sz="2400"/>
          </a:p>
        </p:txBody>
      </p:sp>
      <p:sp>
        <p:nvSpPr>
          <p:cNvPr id="47109" name="Text Box 5">
            <a:extLst>
              <a:ext uri="{FF2B5EF4-FFF2-40B4-BE49-F238E27FC236}">
                <a16:creationId xmlns:a16="http://schemas.microsoft.com/office/drawing/2014/main" id="{7E8A4CDE-95CE-E70B-48AE-D2D2291B747A}"/>
              </a:ext>
            </a:extLst>
          </p:cNvPr>
          <p:cNvSpPr txBox="1">
            <a:spLocks noChangeArrowheads="1"/>
          </p:cNvSpPr>
          <p:nvPr/>
        </p:nvSpPr>
        <p:spPr bwMode="auto">
          <a:xfrm>
            <a:off x="0" y="5670550"/>
            <a:ext cx="8534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200">
                <a:latin typeface=" &#10;Times New Roman"/>
              </a:rPr>
              <a:t>Elizabeth is amazed and stunned, not only by this announcement, but also by Darcy’s insulting method of proposal. Angrily, she refuses him. </a:t>
            </a:r>
            <a:endParaRPr lang="en-US" altLang="en-US" sz="2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7107"/>
                                        </p:tgtEl>
                                        <p:attrNameLst>
                                          <p:attrName>style.visibility</p:attrName>
                                        </p:attrNameLst>
                                      </p:cBhvr>
                                      <p:to>
                                        <p:strVal val="visible"/>
                                      </p:to>
                                    </p:set>
                                    <p:animEffect transition="in" filter="dissolve">
                                      <p:cBhvr>
                                        <p:cTn id="13" dur="500"/>
                                        <p:tgtEl>
                                          <p:spTgt spid="471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47108"/>
                                        </p:tgtEl>
                                        <p:attrNameLst>
                                          <p:attrName>style.visibility</p:attrName>
                                        </p:attrNameLst>
                                      </p:cBhvr>
                                      <p:to>
                                        <p:strVal val="visible"/>
                                      </p:to>
                                    </p:set>
                                    <p:anim calcmode="lin" valueType="num">
                                      <p:cBhvr>
                                        <p:cTn id="18" dur="500" fill="hold"/>
                                        <p:tgtEl>
                                          <p:spTgt spid="47108"/>
                                        </p:tgtEl>
                                        <p:attrNameLst>
                                          <p:attrName>ppt_w</p:attrName>
                                        </p:attrNameLst>
                                      </p:cBhvr>
                                      <p:tavLst>
                                        <p:tav tm="0">
                                          <p:val>
                                            <p:fltVal val="0"/>
                                          </p:val>
                                        </p:tav>
                                        <p:tav tm="100000">
                                          <p:val>
                                            <p:strVal val="#ppt_w"/>
                                          </p:val>
                                        </p:tav>
                                      </p:tavLst>
                                    </p:anim>
                                    <p:anim calcmode="lin" valueType="num">
                                      <p:cBhvr>
                                        <p:cTn id="19" dur="500" fill="hold"/>
                                        <p:tgtEl>
                                          <p:spTgt spid="471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47109"/>
                                        </p:tgtEl>
                                        <p:attrNameLst>
                                          <p:attrName>style.visibility</p:attrName>
                                        </p:attrNameLst>
                                      </p:cBhvr>
                                      <p:to>
                                        <p:strVal val="visible"/>
                                      </p:to>
                                    </p:set>
                                    <p:anim calcmode="lin" valueType="num">
                                      <p:cBhvr>
                                        <p:cTn id="24" dur="500" fill="hold"/>
                                        <p:tgtEl>
                                          <p:spTgt spid="47109"/>
                                        </p:tgtEl>
                                        <p:attrNameLst>
                                          <p:attrName>ppt_w</p:attrName>
                                        </p:attrNameLst>
                                      </p:cBhvr>
                                      <p:tavLst>
                                        <p:tav tm="0">
                                          <p:val>
                                            <p:fltVal val="0"/>
                                          </p:val>
                                        </p:tav>
                                        <p:tav tm="100000">
                                          <p:val>
                                            <p:strVal val="#ppt_w"/>
                                          </p:val>
                                        </p:tav>
                                      </p:tavLst>
                                    </p:anim>
                                    <p:anim calcmode="lin" valueType="num">
                                      <p:cBhvr>
                                        <p:cTn id="25" dur="500" fill="hold"/>
                                        <p:tgtEl>
                                          <p:spTgt spid="47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8" grpId="0" autoUpdateAnimBg="0"/>
      <p:bldP spid="4710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BCCBF8BC-1095-9E68-0F97-ACAF9927D057}"/>
              </a:ext>
            </a:extLst>
          </p:cNvPr>
          <p:cNvSpPr txBox="1">
            <a:spLocks noChangeArrowheads="1"/>
          </p:cNvSpPr>
          <p:nvPr/>
        </p:nvSpPr>
        <p:spPr bwMode="auto">
          <a:xfrm>
            <a:off x="228600" y="0"/>
            <a:ext cx="8763000" cy="19177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FF00"/>
                </a:solidFill>
                <a:latin typeface=" &#10;Times New Roman"/>
              </a:rPr>
              <a:t>Mr. Darcy, angry and upset, decides to write a letter defending himself against accusations that Elizabeth leveled at him in her refusal of his offer of marriage. First, he defends himself against her accusations concerning Wickham. </a:t>
            </a:r>
            <a:endParaRPr lang="en-US" altLang="en-US" sz="2400" b="1">
              <a:solidFill>
                <a:srgbClr val="66FFFF"/>
              </a:solidFill>
            </a:endParaRPr>
          </a:p>
        </p:txBody>
      </p:sp>
      <p:sp>
        <p:nvSpPr>
          <p:cNvPr id="29699" name="Text Box 3">
            <a:extLst>
              <a:ext uri="{FF2B5EF4-FFF2-40B4-BE49-F238E27FC236}">
                <a16:creationId xmlns:a16="http://schemas.microsoft.com/office/drawing/2014/main" id="{0EC142DF-07A3-1A68-615B-2E9741EB4062}"/>
              </a:ext>
            </a:extLst>
          </p:cNvPr>
          <p:cNvSpPr txBox="1">
            <a:spLocks noChangeArrowheads="1"/>
          </p:cNvSpPr>
          <p:nvPr/>
        </p:nvSpPr>
        <p:spPr bwMode="auto">
          <a:xfrm>
            <a:off x="250825" y="2133600"/>
            <a:ext cx="8893175" cy="19796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latin typeface=" &#10;Times New Roman"/>
              </a:rPr>
              <a:t>He reveals that Wickham is a scoundrel who declined interest in the church and received a sum of 5000 pounds instead of the church living. In addition, Wickham tried to elope with Georgiana, Darcy’s sister, in order to gain access to her fortune of 30 000 pounds.</a:t>
            </a:r>
            <a:r>
              <a:rPr lang="en-US" altLang="en-US" sz="2800" b="1">
                <a:solidFill>
                  <a:srgbClr val="FFFF00"/>
                </a:solidFill>
                <a:latin typeface=" &#10;Times New Roman"/>
              </a:rPr>
              <a:t> </a:t>
            </a:r>
            <a:endParaRPr lang="en-US" altLang="en-US"/>
          </a:p>
        </p:txBody>
      </p:sp>
      <p:sp>
        <p:nvSpPr>
          <p:cNvPr id="29700" name="Text Box 4">
            <a:extLst>
              <a:ext uri="{FF2B5EF4-FFF2-40B4-BE49-F238E27FC236}">
                <a16:creationId xmlns:a16="http://schemas.microsoft.com/office/drawing/2014/main" id="{6F598CAE-9D33-A1E3-62F6-52EE556CE7DE}"/>
              </a:ext>
            </a:extLst>
          </p:cNvPr>
          <p:cNvSpPr txBox="1">
            <a:spLocks noChangeArrowheads="1"/>
          </p:cNvSpPr>
          <p:nvPr/>
        </p:nvSpPr>
        <p:spPr bwMode="auto">
          <a:xfrm>
            <a:off x="228600" y="4343400"/>
            <a:ext cx="8534400" cy="19177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66FFFF"/>
                </a:solidFill>
                <a:latin typeface=" &#10;Times New Roman"/>
              </a:rPr>
              <a:t>In the second part of his letter, Darcy explains that when he separated Bingley from Jane, he believed her to be indifferent to him. In addition, he objected to the want of propriety displayed by their mother, their younger sisters and, occasionally, even their father.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p:cTn id="13" dur="500" fill="hold"/>
                                        <p:tgtEl>
                                          <p:spTgt spid="29699"/>
                                        </p:tgtEl>
                                        <p:attrNameLst>
                                          <p:attrName>ppt_w</p:attrName>
                                        </p:attrNameLst>
                                      </p:cBhvr>
                                      <p:tavLst>
                                        <p:tav tm="0">
                                          <p:val>
                                            <p:fltVal val="0"/>
                                          </p:val>
                                        </p:tav>
                                        <p:tav tm="100000">
                                          <p:val>
                                            <p:strVal val="#ppt_w"/>
                                          </p:val>
                                        </p:tav>
                                      </p:tavLst>
                                    </p:anim>
                                    <p:anim calcmode="lin" valueType="num">
                                      <p:cBhvr>
                                        <p:cTn id="14" dur="500" fill="hold"/>
                                        <p:tgtEl>
                                          <p:spTgt spid="296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p:cTn id="19" dur="500" fill="hold"/>
                                        <p:tgtEl>
                                          <p:spTgt spid="29700"/>
                                        </p:tgtEl>
                                        <p:attrNameLst>
                                          <p:attrName>ppt_w</p:attrName>
                                        </p:attrNameLst>
                                      </p:cBhvr>
                                      <p:tavLst>
                                        <p:tav tm="0">
                                          <p:val>
                                            <p:fltVal val="0"/>
                                          </p:val>
                                        </p:tav>
                                        <p:tav tm="100000">
                                          <p:val>
                                            <p:strVal val="#ppt_w"/>
                                          </p:val>
                                        </p:tav>
                                      </p:tavLst>
                                    </p:anim>
                                    <p:anim calcmode="lin" valueType="num">
                                      <p:cBhvr>
                                        <p:cTn id="20" dur="500" fill="hold"/>
                                        <p:tgtEl>
                                          <p:spTgt spid="29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animBg="1" autoUpdateAnimBg="0"/>
      <p:bldP spid="2970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C936E743-0781-C6B7-B95A-7BA65250AEE4}"/>
              </a:ext>
            </a:extLst>
          </p:cNvPr>
          <p:cNvSpPr txBox="1">
            <a:spLocks noChangeArrowheads="1"/>
          </p:cNvSpPr>
          <p:nvPr/>
        </p:nvSpPr>
        <p:spPr bwMode="auto">
          <a:xfrm>
            <a:off x="250825" y="0"/>
            <a:ext cx="87407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 &#10;Times New Roman"/>
              </a:rPr>
              <a:t>Upon receiving the letter, Elizabeth finds its contents difficult to believe. However, gradually she comes to understand Darcy’s point of view and her hate of him dissipates.</a:t>
            </a:r>
            <a:endParaRPr lang="en-US" altLang="en-US" sz="2400">
              <a:solidFill>
                <a:schemeClr val="tx2"/>
              </a:solidFill>
            </a:endParaRPr>
          </a:p>
        </p:txBody>
      </p:sp>
      <p:pic>
        <p:nvPicPr>
          <p:cNvPr id="48131" name="Picture 3">
            <a:extLst>
              <a:ext uri="{FF2B5EF4-FFF2-40B4-BE49-F238E27FC236}">
                <a16:creationId xmlns:a16="http://schemas.microsoft.com/office/drawing/2014/main" id="{4162CA0A-7879-C66D-0FE3-E7BF1FC1FD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219200"/>
            <a:ext cx="38862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Text Box 4">
            <a:extLst>
              <a:ext uri="{FF2B5EF4-FFF2-40B4-BE49-F238E27FC236}">
                <a16:creationId xmlns:a16="http://schemas.microsoft.com/office/drawing/2014/main" id="{77C5209F-5182-219C-0B02-AE36B26AD5C0}"/>
              </a:ext>
            </a:extLst>
          </p:cNvPr>
          <p:cNvSpPr txBox="1">
            <a:spLocks noChangeArrowheads="1"/>
          </p:cNvSpPr>
          <p:nvPr/>
        </p:nvSpPr>
        <p:spPr bwMode="auto">
          <a:xfrm>
            <a:off x="152400" y="1447800"/>
            <a:ext cx="5181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 &#10;Times New Roman"/>
              </a:rPr>
              <a:t>Elizabeth’s visit to the Hunsford parsonage is now at an end and she returns home to her family. Jane has also returned home from her trip to London but is still quite depressed. The news at home is that the militia currently stationed at the nearby town of Meryton is moving to Brighton.</a:t>
            </a:r>
            <a:endParaRPr lang="en-US" altLang="en-US">
              <a:solidFill>
                <a:schemeClr val="tx2"/>
              </a:solidFill>
            </a:endParaRPr>
          </a:p>
        </p:txBody>
      </p:sp>
      <p:sp>
        <p:nvSpPr>
          <p:cNvPr id="48133" name="Rectangle 5">
            <a:extLst>
              <a:ext uri="{FF2B5EF4-FFF2-40B4-BE49-F238E27FC236}">
                <a16:creationId xmlns:a16="http://schemas.microsoft.com/office/drawing/2014/main" id="{7D955704-A2E2-3D81-F710-0B938C0C266C}"/>
              </a:ext>
            </a:extLst>
          </p:cNvPr>
          <p:cNvSpPr>
            <a:spLocks noChangeArrowheads="1"/>
          </p:cNvSpPr>
          <p:nvPr/>
        </p:nvSpPr>
        <p:spPr bwMode="auto">
          <a:xfrm>
            <a:off x="0" y="50292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 &#10;Times New Roman"/>
              </a:rPr>
              <a:t>The younger Bennet sisters are distressed at the news and long to visit Brighton. When Lydia, the youngest Bennet sister, receives an invitation to stay in Brighton with Mrs. Forster, the wife of the colonel of the regiment, she is ecstatic. </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8131"/>
                                        </p:tgtEl>
                                        <p:attrNameLst>
                                          <p:attrName>style.visibility</p:attrName>
                                        </p:attrNameLst>
                                      </p:cBhvr>
                                      <p:to>
                                        <p:strVal val="visible"/>
                                      </p:to>
                                    </p:set>
                                    <p:animEffect transition="in" filter="dissolve">
                                      <p:cBhvr>
                                        <p:cTn id="13" dur="500"/>
                                        <p:tgtEl>
                                          <p:spTgt spid="481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48132"/>
                                        </p:tgtEl>
                                        <p:attrNameLst>
                                          <p:attrName>style.visibility</p:attrName>
                                        </p:attrNameLst>
                                      </p:cBhvr>
                                      <p:to>
                                        <p:strVal val="visible"/>
                                      </p:to>
                                    </p:set>
                                    <p:anim calcmode="lin" valueType="num">
                                      <p:cBhvr>
                                        <p:cTn id="18" dur="500" fill="hold"/>
                                        <p:tgtEl>
                                          <p:spTgt spid="48132"/>
                                        </p:tgtEl>
                                        <p:attrNameLst>
                                          <p:attrName>ppt_w</p:attrName>
                                        </p:attrNameLst>
                                      </p:cBhvr>
                                      <p:tavLst>
                                        <p:tav tm="0">
                                          <p:val>
                                            <p:fltVal val="0"/>
                                          </p:val>
                                        </p:tav>
                                        <p:tav tm="100000">
                                          <p:val>
                                            <p:strVal val="#ppt_w"/>
                                          </p:val>
                                        </p:tav>
                                      </p:tavLst>
                                    </p:anim>
                                    <p:anim calcmode="lin" valueType="num">
                                      <p:cBhvr>
                                        <p:cTn id="19" dur="500" fill="hold"/>
                                        <p:tgtEl>
                                          <p:spTgt spid="48132"/>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48133"/>
                                        </p:tgtEl>
                                        <p:attrNameLst>
                                          <p:attrName>style.visibility</p:attrName>
                                        </p:attrNameLst>
                                      </p:cBhvr>
                                      <p:to>
                                        <p:strVal val="visible"/>
                                      </p:to>
                                    </p:set>
                                    <p:anim calcmode="lin" valueType="num">
                                      <p:cBhvr>
                                        <p:cTn id="24" dur="500" fill="hold"/>
                                        <p:tgtEl>
                                          <p:spTgt spid="48133"/>
                                        </p:tgtEl>
                                        <p:attrNameLst>
                                          <p:attrName>ppt_w</p:attrName>
                                        </p:attrNameLst>
                                      </p:cBhvr>
                                      <p:tavLst>
                                        <p:tav tm="0">
                                          <p:val>
                                            <p:fltVal val="0"/>
                                          </p:val>
                                        </p:tav>
                                        <p:tav tm="100000">
                                          <p:val>
                                            <p:strVal val="#ppt_w"/>
                                          </p:val>
                                        </p:tav>
                                      </p:tavLst>
                                    </p:anim>
                                    <p:anim calcmode="lin" valueType="num">
                                      <p:cBhvr>
                                        <p:cTn id="25" dur="500" fill="hold"/>
                                        <p:tgtEl>
                                          <p:spTgt spid="481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351B465-C508-B9C8-7AC2-64A6D2A23F4B}"/>
              </a:ext>
            </a:extLst>
          </p:cNvPr>
          <p:cNvSpPr>
            <a:spLocks noChangeArrowheads="1"/>
          </p:cNvSpPr>
          <p:nvPr/>
        </p:nvSpPr>
        <p:spPr bwMode="auto">
          <a:xfrm>
            <a:off x="395288" y="1708150"/>
            <a:ext cx="4268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ctr"/>
            <a:endParaRPr lang="en-GB" altLang="en-US" sz="3200" i="1"/>
          </a:p>
        </p:txBody>
      </p:sp>
      <p:sp>
        <p:nvSpPr>
          <p:cNvPr id="71683" name="Text Box 3">
            <a:extLst>
              <a:ext uri="{FF2B5EF4-FFF2-40B4-BE49-F238E27FC236}">
                <a16:creationId xmlns:a16="http://schemas.microsoft.com/office/drawing/2014/main" id="{D0B8D98F-0D5F-0F26-ABD6-E5DD8DC70FF8}"/>
              </a:ext>
            </a:extLst>
          </p:cNvPr>
          <p:cNvSpPr txBox="1">
            <a:spLocks noChangeArrowheads="1"/>
          </p:cNvSpPr>
          <p:nvPr/>
        </p:nvSpPr>
        <p:spPr bwMode="auto">
          <a:xfrm>
            <a:off x="395288" y="415925"/>
            <a:ext cx="8353425"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GB" altLang="en-US" sz="2600" i="1"/>
              <a:t>Elizabeth’s attitude to marriage (only the deepest love and respect would induce her . . ) Mr and Mrs Bennet’s handling of Elizabeth’s refusal to marry Mr Collins.</a:t>
            </a:r>
          </a:p>
          <a:p>
            <a:pPr>
              <a:buFontTx/>
              <a:buChar char="•"/>
            </a:pPr>
            <a:endParaRPr lang="en-GB" altLang="en-US" sz="2600" i="1"/>
          </a:p>
          <a:p>
            <a:pPr>
              <a:buFontTx/>
              <a:buChar char="•"/>
            </a:pPr>
            <a:r>
              <a:rPr lang="en-GB" altLang="en-US" sz="2600" i="1"/>
              <a:t>Lydia’s elopement with Wickham (impulsive marriage . . . To show off and appear grown up . . .without thought) </a:t>
            </a:r>
          </a:p>
          <a:p>
            <a:pPr>
              <a:buFontTx/>
              <a:buChar char="•"/>
            </a:pPr>
            <a:endParaRPr lang="en-GB" altLang="en-US" sz="2600" i="1"/>
          </a:p>
          <a:p>
            <a:pPr>
              <a:buFontTx/>
              <a:buChar char="•"/>
            </a:pPr>
            <a:r>
              <a:rPr lang="en-GB" altLang="en-US" sz="2600" i="1"/>
              <a:t>Jane’s wish to please everyone (her family) by making a good marriage.</a:t>
            </a:r>
          </a:p>
          <a:p>
            <a:endParaRPr lang="en-GB" altLang="en-US" sz="2600" i="1"/>
          </a:p>
          <a:p>
            <a:pPr>
              <a:buFontTx/>
              <a:buChar char="•"/>
            </a:pPr>
            <a:endParaRPr lang="en-GB" altLang="en-US" sz="2600" i="1"/>
          </a:p>
          <a:p>
            <a:pPr>
              <a:buFontTx/>
              <a:buChar char="•"/>
            </a:pPr>
            <a:endParaRPr lang="en-GB" altLang="en-US" sz="2600" i="1"/>
          </a:p>
          <a:p>
            <a:pPr>
              <a:buFontTx/>
              <a:buChar char="•"/>
            </a:pPr>
            <a:endParaRPr lang="en-GB" altLang="en-US" sz="2600" i="1"/>
          </a:p>
          <a:p>
            <a:pPr>
              <a:buFontTx/>
              <a:buChar char="•"/>
            </a:pPr>
            <a:endParaRPr lang="en-GB" altLang="en-US" sz="2600" i="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49156" name="Picture 4">
            <a:extLst>
              <a:ext uri="{FF2B5EF4-FFF2-40B4-BE49-F238E27FC236}">
                <a16:creationId xmlns:a16="http://schemas.microsoft.com/office/drawing/2014/main" id="{9D8FA3F3-2FCA-8154-CF3F-36E86C378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 Box 5">
            <a:extLst>
              <a:ext uri="{FF2B5EF4-FFF2-40B4-BE49-F238E27FC236}">
                <a16:creationId xmlns:a16="http://schemas.microsoft.com/office/drawing/2014/main" id="{64BC304B-ED22-7252-B681-F794CFE92D73}"/>
              </a:ext>
            </a:extLst>
          </p:cNvPr>
          <p:cNvSpPr txBox="1">
            <a:spLocks noChangeArrowheads="1"/>
          </p:cNvSpPr>
          <p:nvPr/>
        </p:nvSpPr>
        <p:spPr bwMode="auto">
          <a:xfrm>
            <a:off x="0" y="4940300"/>
            <a:ext cx="9144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 &#10;Times New Roman"/>
              </a:rPr>
              <a:t>Pemberley turns out to be a grand and beautiful estate with a magnificent house surrounded by a large park. Inside the house, they are taken on a tour by the housekeeper who has nothing but praise for Darcy. Elizabeth can hardly believe the housekeeper's words.</a:t>
            </a:r>
            <a:endParaRPr lang="en-US" altLang="en-US">
              <a:solidFill>
                <a:schemeClr val="bg1"/>
              </a:solidFill>
            </a:endParaRPr>
          </a:p>
        </p:txBody>
      </p:sp>
      <p:sp>
        <p:nvSpPr>
          <p:cNvPr id="49158" name="Text Box 6">
            <a:extLst>
              <a:ext uri="{FF2B5EF4-FFF2-40B4-BE49-F238E27FC236}">
                <a16:creationId xmlns:a16="http://schemas.microsoft.com/office/drawing/2014/main" id="{DABDAC3C-7236-7BA1-590D-0C4DED4E4C88}"/>
              </a:ext>
            </a:extLst>
          </p:cNvPr>
          <p:cNvSpPr txBox="1">
            <a:spLocks noChangeArrowheads="1"/>
          </p:cNvSpPr>
          <p:nvPr/>
        </p:nvSpPr>
        <p:spPr bwMode="auto">
          <a:xfrm>
            <a:off x="0" y="0"/>
            <a:ext cx="9144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latin typeface=" &#10;Times New Roman"/>
              </a:rPr>
              <a:t>Summer arrives and Elizabeth is invited to take a tour of Derbyshire with her Aunt and Uncle Gardiner. While they are there, they decide to visit Pemberley, Darcy’s estate. Elizabeth refuses to go until she discovers that the family is away from home for the summer. Her source of information, however, is mistaken; Darcy is already on his way home from London.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49158"/>
                                        </p:tgtEl>
                                        <p:attrNameLst>
                                          <p:attrName>style.visibility</p:attrName>
                                        </p:attrNameLst>
                                      </p:cBhvr>
                                      <p:to>
                                        <p:strVal val="visible"/>
                                      </p:to>
                                    </p:set>
                                    <p:anim calcmode="lin" valueType="num">
                                      <p:cBhvr>
                                        <p:cTn id="12" dur="500" fill="hold"/>
                                        <p:tgtEl>
                                          <p:spTgt spid="49158"/>
                                        </p:tgtEl>
                                        <p:attrNameLst>
                                          <p:attrName>ppt_w</p:attrName>
                                        </p:attrNameLst>
                                      </p:cBhvr>
                                      <p:tavLst>
                                        <p:tav tm="0">
                                          <p:val>
                                            <p:fltVal val="0"/>
                                          </p:val>
                                        </p:tav>
                                        <p:tav tm="100000">
                                          <p:val>
                                            <p:strVal val="#ppt_w"/>
                                          </p:val>
                                        </p:tav>
                                      </p:tavLst>
                                    </p:anim>
                                    <p:anim calcmode="lin" valueType="num">
                                      <p:cBhvr>
                                        <p:cTn id="13" dur="500" fill="hold"/>
                                        <p:tgtEl>
                                          <p:spTgt spid="49158"/>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49157"/>
                                        </p:tgtEl>
                                        <p:attrNameLst>
                                          <p:attrName>style.visibility</p:attrName>
                                        </p:attrNameLst>
                                      </p:cBhvr>
                                      <p:to>
                                        <p:strVal val="visible"/>
                                      </p:to>
                                    </p:set>
                                    <p:anim calcmode="lin" valueType="num">
                                      <p:cBhvr>
                                        <p:cTn id="18" dur="500" fill="hold"/>
                                        <p:tgtEl>
                                          <p:spTgt spid="49157"/>
                                        </p:tgtEl>
                                        <p:attrNameLst>
                                          <p:attrName>ppt_w</p:attrName>
                                        </p:attrNameLst>
                                      </p:cBhvr>
                                      <p:tavLst>
                                        <p:tav tm="0">
                                          <p:val>
                                            <p:fltVal val="0"/>
                                          </p:val>
                                        </p:tav>
                                        <p:tav tm="100000">
                                          <p:val>
                                            <p:strVal val="#ppt_w"/>
                                          </p:val>
                                        </p:tav>
                                      </p:tavLst>
                                    </p:anim>
                                    <p:anim calcmode="lin" valueType="num">
                                      <p:cBhvr>
                                        <p:cTn id="19" dur="500" fill="hold"/>
                                        <p:tgtEl>
                                          <p:spTgt spid="491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75BA20E2-8971-82E1-0344-0B46D1BD1C2E}"/>
              </a:ext>
            </a:extLst>
          </p:cNvPr>
          <p:cNvSpPr txBox="1">
            <a:spLocks noChangeArrowheads="1"/>
          </p:cNvSpPr>
          <p:nvPr/>
        </p:nvSpPr>
        <p:spPr bwMode="auto">
          <a:xfrm>
            <a:off x="0" y="0"/>
            <a:ext cx="9144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66FFFF"/>
                </a:solidFill>
                <a:latin typeface=" &#10;Times New Roman"/>
              </a:rPr>
              <a:t>Meanwhile, Darcy has arrived at Pemberley and is taking a swim in his lake. Just as he is walking back to the house he stumbles upon Elizabeth who is exploring the park. Both are surprised and speechless. They exchange polite greetings before Darcy rushes off. Elizabeth is embarrassed and declares that they must leave immediately but before they reach their carriage, Darcy reappears.</a:t>
            </a:r>
            <a:r>
              <a:rPr lang="en-US" altLang="en-US" sz="2400" b="1">
                <a:solidFill>
                  <a:srgbClr val="66FFFF"/>
                </a:solidFill>
                <a:latin typeface=" &#10;Times New Roman"/>
              </a:rPr>
              <a:t> </a:t>
            </a:r>
            <a:endParaRPr lang="en-US" altLang="en-US" sz="2400" b="1">
              <a:solidFill>
                <a:srgbClr val="66FFFF"/>
              </a:solidFill>
            </a:endParaRPr>
          </a:p>
        </p:txBody>
      </p:sp>
      <p:sp>
        <p:nvSpPr>
          <p:cNvPr id="37891" name="Text Box 3">
            <a:extLst>
              <a:ext uri="{FF2B5EF4-FFF2-40B4-BE49-F238E27FC236}">
                <a16:creationId xmlns:a16="http://schemas.microsoft.com/office/drawing/2014/main" id="{A5438283-B68E-251F-C8C1-23359C9967A3}"/>
              </a:ext>
            </a:extLst>
          </p:cNvPr>
          <p:cNvSpPr txBox="1">
            <a:spLocks noChangeArrowheads="1"/>
          </p:cNvSpPr>
          <p:nvPr/>
        </p:nvSpPr>
        <p:spPr bwMode="auto">
          <a:xfrm>
            <a:off x="0" y="3933825"/>
            <a:ext cx="8915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0000"/>
                </a:solidFill>
                <a:latin typeface=" &#10;Times New Roman"/>
              </a:rPr>
              <a:t>He is friendly and open towards Elizabeth and the Gardiners. Elizabeth is astonished at the drastic change in his character. Darcy reveals that Georgiana, Mr. Bingley and Mr. Bingley’s sisters will arrive at Pemberley on the next day and they all part amiably.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p:cTn id="13" dur="500" fill="hold"/>
                                        <p:tgtEl>
                                          <p:spTgt spid="37891"/>
                                        </p:tgtEl>
                                        <p:attrNameLst>
                                          <p:attrName>ppt_w</p:attrName>
                                        </p:attrNameLst>
                                      </p:cBhvr>
                                      <p:tavLst>
                                        <p:tav tm="0">
                                          <p:val>
                                            <p:fltVal val="0"/>
                                          </p:val>
                                        </p:tav>
                                        <p:tav tm="100000">
                                          <p:val>
                                            <p:strVal val="#ppt_w"/>
                                          </p:val>
                                        </p:tav>
                                      </p:tavLst>
                                    </p:anim>
                                    <p:anim calcmode="lin" valueType="num">
                                      <p:cBhvr>
                                        <p:cTn id="14" dur="500" fill="hold"/>
                                        <p:tgtEl>
                                          <p:spTgt spid="37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692A1840-A478-0A48-BCFD-E36F258FE4CC}"/>
              </a:ext>
            </a:extLst>
          </p:cNvPr>
          <p:cNvSpPr txBox="1">
            <a:spLocks noChangeArrowheads="1"/>
          </p:cNvSpPr>
          <p:nvPr/>
        </p:nvSpPr>
        <p:spPr bwMode="auto">
          <a:xfrm>
            <a:off x="0" y="0"/>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Mr. Darcy, Georgiana Darcy and Mr. Bingley visit Elizabeth at the Lambton Inn soon after their arrival at Pemberley. Georgiana turns out to be a shy, polite young girl to whom Elizabeth takes a liking. Mr. Bingley is his usual cheerful self and is delighted to see Elizabeth again. During their visit, Elizabeth and her Aunt and Uncle Gardiner are invited to dine at Pemberley the following evening. </a:t>
            </a:r>
            <a:endParaRPr lang="en-US" altLang="en-US" sz="2400"/>
          </a:p>
        </p:txBody>
      </p:sp>
      <p:pic>
        <p:nvPicPr>
          <p:cNvPr id="50179" name="Picture 3">
            <a:extLst>
              <a:ext uri="{FF2B5EF4-FFF2-40B4-BE49-F238E27FC236}">
                <a16:creationId xmlns:a16="http://schemas.microsoft.com/office/drawing/2014/main" id="{87A5D2AA-84AF-DE34-F96E-45F1890FC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81300"/>
            <a:ext cx="43434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Text Box 4">
            <a:extLst>
              <a:ext uri="{FF2B5EF4-FFF2-40B4-BE49-F238E27FC236}">
                <a16:creationId xmlns:a16="http://schemas.microsoft.com/office/drawing/2014/main" id="{4B72A5C4-974B-5CB8-3040-C558E5F0702D}"/>
              </a:ext>
            </a:extLst>
          </p:cNvPr>
          <p:cNvSpPr txBox="1">
            <a:spLocks noChangeArrowheads="1"/>
          </p:cNvSpPr>
          <p:nvPr/>
        </p:nvSpPr>
        <p:spPr bwMode="auto">
          <a:xfrm>
            <a:off x="4572000" y="2590800"/>
            <a:ext cx="4343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The visit to Pemberley proceeds quite smoothly. Elizabeth and Georgiana take turns playing the piano. Caroline Bingley, out of spite towards Elizabeth, makes a reference to Mr. Wickham which distresses Georgiana but the situation is handled smoothly by Elizabeth.</a:t>
            </a:r>
            <a:r>
              <a:rPr lang="en-US" altLang="en-US" sz="2400" b="1">
                <a:latin typeface=" &#10;Times New Roman"/>
              </a:rPr>
              <a:t> </a:t>
            </a: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0179"/>
                                        </p:tgtEl>
                                        <p:attrNameLst>
                                          <p:attrName>style.visibility</p:attrName>
                                        </p:attrNameLst>
                                      </p:cBhvr>
                                      <p:to>
                                        <p:strVal val="visible"/>
                                      </p:to>
                                    </p:set>
                                    <p:animEffect transition="in" filter="dissolve">
                                      <p:cBhvr>
                                        <p:cTn id="13" dur="500"/>
                                        <p:tgtEl>
                                          <p:spTgt spid="501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50180"/>
                                        </p:tgtEl>
                                        <p:attrNameLst>
                                          <p:attrName>style.visibility</p:attrName>
                                        </p:attrNameLst>
                                      </p:cBhvr>
                                      <p:to>
                                        <p:strVal val="visible"/>
                                      </p:to>
                                    </p:set>
                                    <p:anim calcmode="lin" valueType="num">
                                      <p:cBhvr>
                                        <p:cTn id="18" dur="500" fill="hold"/>
                                        <p:tgtEl>
                                          <p:spTgt spid="50180"/>
                                        </p:tgtEl>
                                        <p:attrNameLst>
                                          <p:attrName>ppt_w</p:attrName>
                                        </p:attrNameLst>
                                      </p:cBhvr>
                                      <p:tavLst>
                                        <p:tav tm="0">
                                          <p:val>
                                            <p:fltVal val="0"/>
                                          </p:val>
                                        </p:tav>
                                        <p:tav tm="100000">
                                          <p:val>
                                            <p:strVal val="#ppt_w"/>
                                          </p:val>
                                        </p:tav>
                                      </p:tavLst>
                                    </p:anim>
                                    <p:anim calcmode="lin" valueType="num">
                                      <p:cBhvr>
                                        <p:cTn id="19" dur="500" fill="hold"/>
                                        <p:tgtEl>
                                          <p:spTgt spid="501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8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5BD4832A-ED5D-E631-9E6C-C0AB54EE420A}"/>
              </a:ext>
            </a:extLst>
          </p:cNvPr>
          <p:cNvSpPr txBox="1">
            <a:spLocks noChangeArrowheads="1"/>
          </p:cNvSpPr>
          <p:nvPr/>
        </p:nvSpPr>
        <p:spPr bwMode="auto">
          <a:xfrm>
            <a:off x="304800" y="152400"/>
            <a:ext cx="8458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bg1"/>
                </a:solidFill>
                <a:latin typeface=" &#10;Times New Roman"/>
              </a:rPr>
              <a:t>After Elizabeth leaves, Caroline and her sister, Mrs. Hurst, take turns criticizing Elizabeth’s appearance. Caroline, in particular, seems to be determined to do everything possible to lower Darcy’s high opinion of her. She provokes him until, finally, he retorts that he has considered Elizabeth to be one of the handsomest women of his acquaintance for many months.</a:t>
            </a:r>
            <a:r>
              <a:rPr lang="en-US" altLang="en-US" sz="2400" b="1">
                <a:latin typeface=" &#10;Times New Roman"/>
              </a:rPr>
              <a:t> </a:t>
            </a:r>
            <a:endParaRPr lang="en-US" altLang="en-US" sz="2400" b="1"/>
          </a:p>
        </p:txBody>
      </p:sp>
      <p:sp>
        <p:nvSpPr>
          <p:cNvPr id="34820" name="Text Box 4">
            <a:extLst>
              <a:ext uri="{FF2B5EF4-FFF2-40B4-BE49-F238E27FC236}">
                <a16:creationId xmlns:a16="http://schemas.microsoft.com/office/drawing/2014/main" id="{F86FC0CC-4CF3-4DDE-B12B-2F5A75971662}"/>
              </a:ext>
            </a:extLst>
          </p:cNvPr>
          <p:cNvSpPr txBox="1">
            <a:spLocks noChangeArrowheads="1"/>
          </p:cNvSpPr>
          <p:nvPr/>
        </p:nvSpPr>
        <p:spPr bwMode="auto">
          <a:xfrm>
            <a:off x="304800" y="3200400"/>
            <a:ext cx="8458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latin typeface=" &#10;Times New Roman"/>
              </a:rPr>
              <a:t>The next day,</a:t>
            </a:r>
            <a:r>
              <a:rPr lang="en-US" altLang="en-US" sz="2400" b="1">
                <a:solidFill>
                  <a:schemeClr val="tx2"/>
                </a:solidFill>
                <a:latin typeface=" &#10;Times New Roman"/>
              </a:rPr>
              <a:t> Elizabeth receives two letters from </a:t>
            </a:r>
            <a:r>
              <a:rPr lang="en-US" altLang="en-US" sz="2400" b="1">
                <a:solidFill>
                  <a:srgbClr val="FF0000"/>
                </a:solidFill>
                <a:latin typeface=" &#10;Times New Roman"/>
              </a:rPr>
              <a:t>Jane</a:t>
            </a:r>
            <a:r>
              <a:rPr lang="en-US" altLang="en-US" sz="2400" b="1">
                <a:solidFill>
                  <a:schemeClr val="tx2"/>
                </a:solidFill>
                <a:latin typeface=" &#10;Times New Roman"/>
              </a:rPr>
              <a:t> which bring </a:t>
            </a:r>
            <a:r>
              <a:rPr lang="en-US" altLang="en-US" sz="2400" b="1">
                <a:solidFill>
                  <a:srgbClr val="FF0000"/>
                </a:solidFill>
                <a:latin typeface=" &#10;Times New Roman"/>
              </a:rPr>
              <a:t>alarming</a:t>
            </a:r>
            <a:r>
              <a:rPr lang="en-US" altLang="en-US" sz="2400" b="1">
                <a:solidFill>
                  <a:schemeClr val="tx2"/>
                </a:solidFill>
                <a:latin typeface=" &#10;Times New Roman"/>
              </a:rPr>
              <a:t> news. </a:t>
            </a:r>
            <a:r>
              <a:rPr lang="en-US" altLang="en-US" sz="2400" b="1">
                <a:solidFill>
                  <a:srgbClr val="D2F7FA"/>
                </a:solidFill>
                <a:latin typeface=" &#10;Times New Roman"/>
              </a:rPr>
              <a:t>Lydia,</a:t>
            </a:r>
            <a:r>
              <a:rPr lang="en-US" altLang="en-US" sz="2400" b="1">
                <a:solidFill>
                  <a:schemeClr val="tx2"/>
                </a:solidFill>
                <a:latin typeface=" &#10;Times New Roman"/>
              </a:rPr>
              <a:t> her youngest sister, </a:t>
            </a:r>
            <a:r>
              <a:rPr lang="en-US" altLang="en-US" sz="2400" b="1">
                <a:solidFill>
                  <a:srgbClr val="FF0000"/>
                </a:solidFill>
                <a:latin typeface=" &#10;Times New Roman"/>
              </a:rPr>
              <a:t>has eloped</a:t>
            </a:r>
            <a:r>
              <a:rPr lang="en-US" altLang="en-US" sz="2400" b="1">
                <a:solidFill>
                  <a:schemeClr val="tx2"/>
                </a:solidFill>
                <a:latin typeface=" &#10;Times New Roman"/>
              </a:rPr>
              <a:t> </a:t>
            </a:r>
            <a:r>
              <a:rPr lang="en-US" altLang="en-US" sz="2400" b="1">
                <a:solidFill>
                  <a:srgbClr val="D2F7FA"/>
                </a:solidFill>
                <a:latin typeface=" &#10;Times New Roman"/>
              </a:rPr>
              <a:t>with Mr. Wickham</a:t>
            </a:r>
            <a:r>
              <a:rPr lang="en-US" altLang="en-US" sz="2400" b="1">
                <a:solidFill>
                  <a:schemeClr val="tx2"/>
                </a:solidFill>
                <a:latin typeface=" &#10;Times New Roman"/>
              </a:rPr>
              <a:t>. In addition, it is doubtful that Wickham has any intention of marrying her. They have </a:t>
            </a:r>
            <a:r>
              <a:rPr lang="en-US" altLang="en-US" sz="2400" b="1">
                <a:solidFill>
                  <a:srgbClr val="D2F7FA"/>
                </a:solidFill>
                <a:latin typeface=" &#10;Times New Roman"/>
              </a:rPr>
              <a:t>disappeared without a trace</a:t>
            </a:r>
            <a:r>
              <a:rPr lang="en-US" altLang="en-US" sz="2400" b="1">
                <a:solidFill>
                  <a:schemeClr val="tx2"/>
                </a:solidFill>
                <a:latin typeface=" &#10;Times New Roman"/>
              </a:rPr>
              <a:t> and the only clue is that they may be hiding in London. While Elizabeth is recovering from shock, Mr. Darcy arrives for a visit. His thoughtful and gloomy reaction to her news of Lydia leads Elizabeth to believe that her sister’s elopement has brought disgrace to her whole family.</a:t>
            </a:r>
            <a:r>
              <a:rPr lang="en-US" altLang="en-US" sz="2400" b="1">
                <a:latin typeface=" &#10;Times New Roman"/>
              </a:rPr>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p:cTn id="13" dur="500" fill="hold"/>
                                        <p:tgtEl>
                                          <p:spTgt spid="34820"/>
                                        </p:tgtEl>
                                        <p:attrNameLst>
                                          <p:attrName>ppt_w</p:attrName>
                                        </p:attrNameLst>
                                      </p:cBhvr>
                                      <p:tavLst>
                                        <p:tav tm="0">
                                          <p:val>
                                            <p:fltVal val="0"/>
                                          </p:val>
                                        </p:tav>
                                        <p:tav tm="100000">
                                          <p:val>
                                            <p:strVal val="#ppt_w"/>
                                          </p:val>
                                        </p:tav>
                                      </p:tavLst>
                                    </p:anim>
                                    <p:anim calcmode="lin" valueType="num">
                                      <p:cBhvr>
                                        <p:cTn id="14" dur="500" fill="hold"/>
                                        <p:tgtEl>
                                          <p:spTgt spid="348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58C9F757-1F8E-D250-6717-49F30659C93A}"/>
              </a:ext>
            </a:extLst>
          </p:cNvPr>
          <p:cNvSpPr txBox="1">
            <a:spLocks noChangeArrowheads="1"/>
          </p:cNvSpPr>
          <p:nvPr/>
        </p:nvSpPr>
        <p:spPr bwMode="auto">
          <a:xfrm>
            <a:off x="152400" y="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Meanwhile, Lydia, the object of all this commotion, is in a small, rundown suite in London with Wickham. She is as silly as ever and very proud of her success in catching Wickham. Wickham, on the other hand, is beginning to find her immaturity tiresome.</a:t>
            </a:r>
            <a:endParaRPr lang="en-US" altLang="en-US"/>
          </a:p>
        </p:txBody>
      </p:sp>
      <p:pic>
        <p:nvPicPr>
          <p:cNvPr id="51203" name="Picture 3">
            <a:extLst>
              <a:ext uri="{FF2B5EF4-FFF2-40B4-BE49-F238E27FC236}">
                <a16:creationId xmlns:a16="http://schemas.microsoft.com/office/drawing/2014/main" id="{BC7CB04A-B9B3-416A-DADC-6038928B8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28775"/>
            <a:ext cx="38100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Text Box 8">
            <a:extLst>
              <a:ext uri="{FF2B5EF4-FFF2-40B4-BE49-F238E27FC236}">
                <a16:creationId xmlns:a16="http://schemas.microsoft.com/office/drawing/2014/main" id="{E8BBE5C4-0288-610B-A8BE-9E9FCE80BC01}"/>
              </a:ext>
            </a:extLst>
          </p:cNvPr>
          <p:cNvSpPr txBox="1">
            <a:spLocks noChangeArrowheads="1"/>
          </p:cNvSpPr>
          <p:nvPr/>
        </p:nvSpPr>
        <p:spPr bwMode="auto">
          <a:xfrm>
            <a:off x="4038600" y="1447800"/>
            <a:ext cx="4876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In another disreputable part of London, we see Mr. Darcy wandering the streets purposefully searching for something or someone. After much trouble, he locates the hideout of Wickham and Lydia.</a:t>
            </a:r>
            <a:r>
              <a:rPr lang="en-US" altLang="en-US" sz="2400" b="1">
                <a:latin typeface=" &#10;Times New Roman"/>
              </a:rPr>
              <a:t> </a:t>
            </a:r>
            <a:endParaRPr lang="en-US" altLang="en-US" sz="2400" b="1"/>
          </a:p>
        </p:txBody>
      </p:sp>
      <p:sp>
        <p:nvSpPr>
          <p:cNvPr id="51230" name="Text Box 30">
            <a:extLst>
              <a:ext uri="{FF2B5EF4-FFF2-40B4-BE49-F238E27FC236}">
                <a16:creationId xmlns:a16="http://schemas.microsoft.com/office/drawing/2014/main" id="{07914D1A-25BB-C123-5E0A-682C995B95E5}"/>
              </a:ext>
            </a:extLst>
          </p:cNvPr>
          <p:cNvSpPr txBox="1">
            <a:spLocks noChangeArrowheads="1"/>
          </p:cNvSpPr>
          <p:nvPr/>
        </p:nvSpPr>
        <p:spPr bwMode="auto">
          <a:xfrm>
            <a:off x="8366125" y="2152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p>
        </p:txBody>
      </p:sp>
      <p:pic>
        <p:nvPicPr>
          <p:cNvPr id="51231" name="Picture 31">
            <a:extLst>
              <a:ext uri="{FF2B5EF4-FFF2-40B4-BE49-F238E27FC236}">
                <a16:creationId xmlns:a16="http://schemas.microsoft.com/office/drawing/2014/main" id="{51FB9947-A069-939F-4595-0F61CD3DF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292600"/>
            <a:ext cx="3810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3" name="Text Box 33">
            <a:extLst>
              <a:ext uri="{FF2B5EF4-FFF2-40B4-BE49-F238E27FC236}">
                <a16:creationId xmlns:a16="http://schemas.microsoft.com/office/drawing/2014/main" id="{ACB401C6-AA0B-407B-3E75-CFB96E43D5B2}"/>
              </a:ext>
            </a:extLst>
          </p:cNvPr>
          <p:cNvSpPr txBox="1">
            <a:spLocks noChangeArrowheads="1"/>
          </p:cNvSpPr>
          <p:nvPr/>
        </p:nvSpPr>
        <p:spPr bwMode="auto">
          <a:xfrm>
            <a:off x="152400" y="4724400"/>
            <a:ext cx="472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A little later, Mr. Bennet receives a letter from Mr. Gardiner. Lydia and Wickham are not yet married but will be if Mr. Bennet agrees to certain conditions.</a:t>
            </a:r>
            <a:r>
              <a:rPr lang="en-US" altLang="en-US" sz="2400" b="1">
                <a:latin typeface=" &#10;Times New Roman"/>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1203"/>
                                        </p:tgtEl>
                                        <p:attrNameLst>
                                          <p:attrName>style.visibility</p:attrName>
                                        </p:attrNameLst>
                                      </p:cBhvr>
                                      <p:to>
                                        <p:strVal val="visible"/>
                                      </p:to>
                                    </p:set>
                                    <p:animEffect transition="in" filter="dissolve">
                                      <p:cBhvr>
                                        <p:cTn id="13" dur="500"/>
                                        <p:tgtEl>
                                          <p:spTgt spid="5120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51208"/>
                                        </p:tgtEl>
                                        <p:attrNameLst>
                                          <p:attrName>style.visibility</p:attrName>
                                        </p:attrNameLst>
                                      </p:cBhvr>
                                      <p:to>
                                        <p:strVal val="visible"/>
                                      </p:to>
                                    </p:set>
                                    <p:anim calcmode="lin" valueType="num">
                                      <p:cBhvr>
                                        <p:cTn id="18" dur="500" fill="hold"/>
                                        <p:tgtEl>
                                          <p:spTgt spid="51208"/>
                                        </p:tgtEl>
                                        <p:attrNameLst>
                                          <p:attrName>ppt_w</p:attrName>
                                        </p:attrNameLst>
                                      </p:cBhvr>
                                      <p:tavLst>
                                        <p:tav tm="0">
                                          <p:val>
                                            <p:fltVal val="0"/>
                                          </p:val>
                                        </p:tav>
                                        <p:tav tm="100000">
                                          <p:val>
                                            <p:strVal val="#ppt_w"/>
                                          </p:val>
                                        </p:tav>
                                      </p:tavLst>
                                    </p:anim>
                                    <p:anim calcmode="lin" valueType="num">
                                      <p:cBhvr>
                                        <p:cTn id="19" dur="500" fill="hold"/>
                                        <p:tgtEl>
                                          <p:spTgt spid="51208"/>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1" presetClass="entr" presetSubtype="0" fill="hold" nodeType="clickEffect" nodePh="1">
                                  <p:stCondLst>
                                    <p:cond delay="0"/>
                                  </p:stCondLst>
                                  <p:endCondLst>
                                    <p:cond evt="begin" delay="0">
                                      <p:tn val="22"/>
                                    </p:cond>
                                  </p:endCondLst>
                                  <p:childTnLst>
                                    <p:set>
                                      <p:cBhvr>
                                        <p:cTn id="23" dur="75">
                                          <p:stCondLst>
                                            <p:cond delay="0"/>
                                          </p:stCondLst>
                                        </p:cTn>
                                        <p:tgtEl>
                                          <p:spTgt spid="5123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51231"/>
                                        </p:tgtEl>
                                        <p:attrNameLst>
                                          <p:attrName>style.visibility</p:attrName>
                                        </p:attrNameLst>
                                      </p:cBhvr>
                                      <p:to>
                                        <p:strVal val="visible"/>
                                      </p:to>
                                    </p:set>
                                    <p:animEffect transition="in" filter="dissolve">
                                      <p:cBhvr>
                                        <p:cTn id="28" dur="500"/>
                                        <p:tgtEl>
                                          <p:spTgt spid="512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nodeType="clickEffect">
                                  <p:stCondLst>
                                    <p:cond delay="0"/>
                                  </p:stCondLst>
                                  <p:childTnLst>
                                    <p:set>
                                      <p:cBhvr>
                                        <p:cTn id="32" dur="1" fill="hold">
                                          <p:stCondLst>
                                            <p:cond delay="0"/>
                                          </p:stCondLst>
                                        </p:cTn>
                                        <p:tgtEl>
                                          <p:spTgt spid="51233"/>
                                        </p:tgtEl>
                                        <p:attrNameLst>
                                          <p:attrName>style.visibility</p:attrName>
                                        </p:attrNameLst>
                                      </p:cBhvr>
                                      <p:to>
                                        <p:strVal val="visible"/>
                                      </p:to>
                                    </p:set>
                                    <p:anim calcmode="lin" valueType="num">
                                      <p:cBhvr>
                                        <p:cTn id="33" dur="500" fill="hold"/>
                                        <p:tgtEl>
                                          <p:spTgt spid="51233"/>
                                        </p:tgtEl>
                                        <p:attrNameLst>
                                          <p:attrName>ppt_w</p:attrName>
                                        </p:attrNameLst>
                                      </p:cBhvr>
                                      <p:tavLst>
                                        <p:tav tm="0">
                                          <p:val>
                                            <p:fltVal val="0"/>
                                          </p:val>
                                        </p:tav>
                                        <p:tav tm="100000">
                                          <p:val>
                                            <p:strVal val="#ppt_w"/>
                                          </p:val>
                                        </p:tav>
                                      </p:tavLst>
                                    </p:anim>
                                    <p:anim calcmode="lin" valueType="num">
                                      <p:cBhvr>
                                        <p:cTn id="34" dur="500" fill="hold"/>
                                        <p:tgtEl>
                                          <p:spTgt spid="512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8" grpId="0" autoUpdateAnimBg="0"/>
      <p:bldP spid="51230" grpId="0" autoUpdateAnimBg="0"/>
      <p:bldP spid="5123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3333ED7B-820C-F561-F5C6-F4DC1590B69F}"/>
              </a:ext>
            </a:extLst>
          </p:cNvPr>
          <p:cNvSpPr txBox="1">
            <a:spLocks noChangeArrowheads="1"/>
          </p:cNvSpPr>
          <p:nvPr/>
        </p:nvSpPr>
        <p:spPr bwMode="auto">
          <a:xfrm>
            <a:off x="304800" y="1524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The terms of the engagement are much lighter than expected, leading Mr. Bennet to believe that Mr. Gardiner has paid a great deal of money to Wickham in order to bring about the marriage.</a:t>
            </a:r>
            <a:endParaRPr lang="en-US" altLang="en-US"/>
          </a:p>
        </p:txBody>
      </p:sp>
      <p:sp>
        <p:nvSpPr>
          <p:cNvPr id="52227" name="Text Box 3">
            <a:extLst>
              <a:ext uri="{FF2B5EF4-FFF2-40B4-BE49-F238E27FC236}">
                <a16:creationId xmlns:a16="http://schemas.microsoft.com/office/drawing/2014/main" id="{7BA5CA09-063B-D682-C03D-153293B91B3C}"/>
              </a:ext>
            </a:extLst>
          </p:cNvPr>
          <p:cNvSpPr txBox="1">
            <a:spLocks noChangeArrowheads="1"/>
          </p:cNvSpPr>
          <p:nvPr/>
        </p:nvSpPr>
        <p:spPr bwMode="auto">
          <a:xfrm>
            <a:off x="304800" y="16002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The successful resolution of Lydia’s elopement leads Elizabeth to regret that she initially confided in Darcy. She finds it difficult to bear that Mr. Darcy is alive in the world and thinking ill of her.</a:t>
            </a:r>
            <a:endParaRPr lang="en-US" altLang="en-US"/>
          </a:p>
        </p:txBody>
      </p:sp>
      <p:pic>
        <p:nvPicPr>
          <p:cNvPr id="52228" name="Picture 4">
            <a:extLst>
              <a:ext uri="{FF2B5EF4-FFF2-40B4-BE49-F238E27FC236}">
                <a16:creationId xmlns:a16="http://schemas.microsoft.com/office/drawing/2014/main" id="{2A1F67B6-8578-A4B8-1066-5F33AF6A9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24200"/>
            <a:ext cx="3886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Text Box 5">
            <a:extLst>
              <a:ext uri="{FF2B5EF4-FFF2-40B4-BE49-F238E27FC236}">
                <a16:creationId xmlns:a16="http://schemas.microsoft.com/office/drawing/2014/main" id="{125B3104-7F1C-3700-E40C-B5A3E61C1D25}"/>
              </a:ext>
            </a:extLst>
          </p:cNvPr>
          <p:cNvSpPr txBox="1">
            <a:spLocks noChangeArrowheads="1"/>
          </p:cNvSpPr>
          <p:nvPr/>
        </p:nvSpPr>
        <p:spPr bwMode="auto">
          <a:xfrm>
            <a:off x="4191000" y="3048000"/>
            <a:ext cx="4572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When Mrs. Bennet hears the news that Lydia and Wickham are to be married, she is overjoyed. Both daughter and future son-in-law are instantly forgiven and Mrs. Bennet can think of nothing but the happiness of having a daughter married.</a:t>
            </a:r>
            <a:endParaRPr lang="en-US" altLang="en-US">
              <a:latin typeface=" &#10;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500" fill="hold"/>
                                        <p:tgtEl>
                                          <p:spTgt spid="52226"/>
                                        </p:tgtEl>
                                        <p:attrNameLst>
                                          <p:attrName>ppt_w</p:attrName>
                                        </p:attrNameLst>
                                      </p:cBhvr>
                                      <p:tavLst>
                                        <p:tav tm="0">
                                          <p:val>
                                            <p:fltVal val="0"/>
                                          </p:val>
                                        </p:tav>
                                        <p:tav tm="100000">
                                          <p:val>
                                            <p:strVal val="#ppt_w"/>
                                          </p:val>
                                        </p:tav>
                                      </p:tavLst>
                                    </p:anim>
                                    <p:anim calcmode="lin" valueType="num">
                                      <p:cBhvr>
                                        <p:cTn id="8" dur="500" fill="hold"/>
                                        <p:tgtEl>
                                          <p:spTgt spid="5222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p:cTn id="13" dur="500" fill="hold"/>
                                        <p:tgtEl>
                                          <p:spTgt spid="52227"/>
                                        </p:tgtEl>
                                        <p:attrNameLst>
                                          <p:attrName>ppt_w</p:attrName>
                                        </p:attrNameLst>
                                      </p:cBhvr>
                                      <p:tavLst>
                                        <p:tav tm="0">
                                          <p:val>
                                            <p:fltVal val="0"/>
                                          </p:val>
                                        </p:tav>
                                        <p:tav tm="100000">
                                          <p:val>
                                            <p:strVal val="#ppt_w"/>
                                          </p:val>
                                        </p:tav>
                                      </p:tavLst>
                                    </p:anim>
                                    <p:anim calcmode="lin" valueType="num">
                                      <p:cBhvr>
                                        <p:cTn id="14" dur="500" fill="hold"/>
                                        <p:tgtEl>
                                          <p:spTgt spid="5222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2228"/>
                                        </p:tgtEl>
                                        <p:attrNameLst>
                                          <p:attrName>style.visibility</p:attrName>
                                        </p:attrNameLst>
                                      </p:cBhvr>
                                      <p:to>
                                        <p:strVal val="visible"/>
                                      </p:to>
                                    </p:set>
                                    <p:animEffect transition="in" filter="dissolve">
                                      <p:cBhvr>
                                        <p:cTn id="19" dur="500"/>
                                        <p:tgtEl>
                                          <p:spTgt spid="5222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52229"/>
                                        </p:tgtEl>
                                        <p:attrNameLst>
                                          <p:attrName>style.visibility</p:attrName>
                                        </p:attrNameLst>
                                      </p:cBhvr>
                                      <p:to>
                                        <p:strVal val="visible"/>
                                      </p:to>
                                    </p:set>
                                    <p:anim calcmode="lin" valueType="num">
                                      <p:cBhvr>
                                        <p:cTn id="24" dur="500" fill="hold"/>
                                        <p:tgtEl>
                                          <p:spTgt spid="52229"/>
                                        </p:tgtEl>
                                        <p:attrNameLst>
                                          <p:attrName>ppt_w</p:attrName>
                                        </p:attrNameLst>
                                      </p:cBhvr>
                                      <p:tavLst>
                                        <p:tav tm="0">
                                          <p:val>
                                            <p:fltVal val="0"/>
                                          </p:val>
                                        </p:tav>
                                        <p:tav tm="100000">
                                          <p:val>
                                            <p:strVal val="#ppt_w"/>
                                          </p:val>
                                        </p:tav>
                                      </p:tavLst>
                                    </p:anim>
                                    <p:anim calcmode="lin" valueType="num">
                                      <p:cBhvr>
                                        <p:cTn id="25" dur="500" fill="hold"/>
                                        <p:tgtEl>
                                          <p:spTgt spid="522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autoUpdateAnimBg="0"/>
      <p:bldP spid="522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F7C2520-5373-223B-0FE8-D107D75816FD}"/>
              </a:ext>
            </a:extLst>
          </p:cNvPr>
          <p:cNvSpPr txBox="1">
            <a:spLocks noChangeArrowheads="1"/>
          </p:cNvSpPr>
          <p:nvPr/>
        </p:nvSpPr>
        <p:spPr bwMode="auto">
          <a:xfrm>
            <a:off x="0" y="2997200"/>
            <a:ext cx="9144000" cy="2101850"/>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chemeClr val="bg1"/>
                </a:solidFill>
                <a:latin typeface=" &#10;Times New Roman"/>
              </a:rPr>
              <a:t>After Lydia is married, she and Wickham come to Longbourn for a visit before joining Wickham’s new regiment in the North. Lydia is unchanged. She remains wild, noisy and fearless, and expresses only pride in her elopement. When she accidentally lets it slip that Mr. Darcy was at her wedding, Elizabeth is wild with curiosity. She immediately writes to Mrs. Gardiner to demand an explanation.</a:t>
            </a:r>
            <a:endParaRPr lang="en-US" altLang="en-US" sz="2200">
              <a:solidFill>
                <a:schemeClr val="bg1"/>
              </a:solidFill>
            </a:endParaRPr>
          </a:p>
        </p:txBody>
      </p:sp>
      <p:sp>
        <p:nvSpPr>
          <p:cNvPr id="30723" name="Text Box 3">
            <a:extLst>
              <a:ext uri="{FF2B5EF4-FFF2-40B4-BE49-F238E27FC236}">
                <a16:creationId xmlns:a16="http://schemas.microsoft.com/office/drawing/2014/main" id="{669A9B4B-FFB1-BCFE-EFDA-F3505F2B86D7}"/>
              </a:ext>
            </a:extLst>
          </p:cNvPr>
          <p:cNvSpPr txBox="1">
            <a:spLocks noChangeArrowheads="1"/>
          </p:cNvSpPr>
          <p:nvPr/>
        </p:nvSpPr>
        <p:spPr bwMode="auto">
          <a:xfrm>
            <a:off x="0" y="5091113"/>
            <a:ext cx="9144000" cy="1766887"/>
          </a:xfrm>
          <a:prstGeom prst="rect">
            <a:avLst/>
          </a:prstGeom>
          <a:solidFill>
            <a:srgbClr val="8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solidFill>
                  <a:schemeClr val="bg1"/>
                </a:solidFill>
                <a:latin typeface=" &#10;Times New Roman"/>
              </a:rPr>
              <a:t>Mrs. Gardiner returns the letter with one of her own expressing surprise at Elizabeth’s ignorance of Mr. Darcy’s role in uniting Lydia and Wickham. It turns out that Mr. Darcy was responsible, firstly, for finding Wickham, and then, for bullying and bribing him to marry Lydia.</a:t>
            </a:r>
            <a:endParaRPr lang="en-US" altLang="en-US" sz="2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0723"/>
                                        </p:tgtEl>
                                        <p:attrNameLst>
                                          <p:attrName>style.visibility</p:attrName>
                                        </p:attrNameLst>
                                      </p:cBhvr>
                                      <p:to>
                                        <p:strVal val="visible"/>
                                      </p:to>
                                    </p:set>
                                    <p:anim calcmode="lin" valueType="num">
                                      <p:cBhvr>
                                        <p:cTn id="13" dur="500" fill="hold"/>
                                        <p:tgtEl>
                                          <p:spTgt spid="30723"/>
                                        </p:tgtEl>
                                        <p:attrNameLst>
                                          <p:attrName>ppt_w</p:attrName>
                                        </p:attrNameLst>
                                      </p:cBhvr>
                                      <p:tavLst>
                                        <p:tav tm="0">
                                          <p:val>
                                            <p:fltVal val="0"/>
                                          </p:val>
                                        </p:tav>
                                        <p:tav tm="100000">
                                          <p:val>
                                            <p:strVal val="#ppt_w"/>
                                          </p:val>
                                        </p:tav>
                                      </p:tavLst>
                                    </p:anim>
                                    <p:anim calcmode="lin" valueType="num">
                                      <p:cBhvr>
                                        <p:cTn id="14" dur="500" fill="hold"/>
                                        <p:tgtEl>
                                          <p:spTgt spid="307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autoUpdateAnimBg="0"/>
      <p:bldP spid="30723"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D12ED081-BE97-9FE1-F63B-AF5D2E85EEC8}"/>
              </a:ext>
            </a:extLst>
          </p:cNvPr>
          <p:cNvSpPr txBox="1">
            <a:spLocks noChangeArrowheads="1"/>
          </p:cNvSpPr>
          <p:nvPr/>
        </p:nvSpPr>
        <p:spPr bwMode="auto">
          <a:xfrm>
            <a:off x="0" y="0"/>
            <a:ext cx="9144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Time passes and life continues as usual for the Bennet family after Lydia’s marriage until, one day, they discover that Mr. Bingley is returning to Netherfield for a shooting party. Bingley’s acquaintance with Jane is quickly renewed and he proposes to her shortly after. Bingley is accompanied by Darcy on most of his visits to Longbourn but Elizabeth is distressed when</a:t>
            </a:r>
            <a:r>
              <a:rPr lang="en-GB" altLang="en-US" sz="2400">
                <a:latin typeface=" &#10;Times New Roman"/>
              </a:rPr>
              <a:t> </a:t>
            </a:r>
            <a:r>
              <a:rPr lang="en-US" altLang="en-US" sz="2400">
                <a:latin typeface=" &#10;Times New Roman"/>
              </a:rPr>
              <a:t>Darcy hardly even speaks to her.</a:t>
            </a:r>
            <a:endParaRPr lang="en-US" altLang="en-US" sz="2400"/>
          </a:p>
        </p:txBody>
      </p:sp>
      <p:sp>
        <p:nvSpPr>
          <p:cNvPr id="53251" name="Text Box 3">
            <a:extLst>
              <a:ext uri="{FF2B5EF4-FFF2-40B4-BE49-F238E27FC236}">
                <a16:creationId xmlns:a16="http://schemas.microsoft.com/office/drawing/2014/main" id="{0FED9CF4-F018-3BA5-A898-2C75BB8BDAFC}"/>
              </a:ext>
            </a:extLst>
          </p:cNvPr>
          <p:cNvSpPr txBox="1">
            <a:spLocks noChangeArrowheads="1"/>
          </p:cNvSpPr>
          <p:nvPr/>
        </p:nvSpPr>
        <p:spPr bwMode="auto">
          <a:xfrm>
            <a:off x="3505200" y="2209800"/>
            <a:ext cx="5638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 &#10;Times New Roman"/>
              </a:rPr>
              <a:t>Shortly after Bingley and Jane’s engagement, the Bennet family is surprised by a visit from Lady Catherine de Bourgh. It seems that Lady Catherine has heard a rumour that Elizabeth will soon marry Mr. Darcy, her nephew. She has come, therefore, to have the report universally contradicted and to gain a promise from Elizabeth never to enter into an engagement to Mr. Darcy. Elizabeth, of course, refuses to oblige her imperious demands. </a:t>
            </a:r>
            <a:endParaRPr lang="en-US" altLang="en-US" sz="2400"/>
          </a:p>
        </p:txBody>
      </p:sp>
      <p:pic>
        <p:nvPicPr>
          <p:cNvPr id="53252" name="Picture 4">
            <a:extLst>
              <a:ext uri="{FF2B5EF4-FFF2-40B4-BE49-F238E27FC236}">
                <a16:creationId xmlns:a16="http://schemas.microsoft.com/office/drawing/2014/main" id="{6FB33A83-459C-7838-AE7A-B660499F5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36838"/>
            <a:ext cx="3276600" cy="406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Rectangle 5">
            <a:extLst>
              <a:ext uri="{FF2B5EF4-FFF2-40B4-BE49-F238E27FC236}">
                <a16:creationId xmlns:a16="http://schemas.microsoft.com/office/drawing/2014/main" id="{75DE72DC-6D8F-1D42-18F1-317FDEF1CE2B}"/>
              </a:ext>
            </a:extLst>
          </p:cNvPr>
          <p:cNvSpPr>
            <a:spLocks noGrp="1" noChangeArrowheads="1"/>
          </p:cNvSpPr>
          <p:nvPr>
            <p:ph type="title" idx="4294967295"/>
          </p:nvPr>
        </p:nvSpPr>
        <p:spPr/>
        <p:txBody>
          <a:bodyPr/>
          <a:lstStyle/>
          <a:p>
            <a:r>
              <a:rPr lang="en-GB" altLang="en-US"/>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animEffect transition="in" filter="dissolve">
                                      <p:cBhvr>
                                        <p:cTn id="13" dur="500"/>
                                        <p:tgtEl>
                                          <p:spTgt spid="532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53251"/>
                                        </p:tgtEl>
                                        <p:attrNameLst>
                                          <p:attrName>style.visibility</p:attrName>
                                        </p:attrNameLst>
                                      </p:cBhvr>
                                      <p:to>
                                        <p:strVal val="visible"/>
                                      </p:to>
                                    </p:set>
                                    <p:anim calcmode="lin" valueType="num">
                                      <p:cBhvr>
                                        <p:cTn id="18" dur="500" fill="hold"/>
                                        <p:tgtEl>
                                          <p:spTgt spid="53251"/>
                                        </p:tgtEl>
                                        <p:attrNameLst>
                                          <p:attrName>ppt_w</p:attrName>
                                        </p:attrNameLst>
                                      </p:cBhvr>
                                      <p:tavLst>
                                        <p:tav tm="0">
                                          <p:val>
                                            <p:fltVal val="0"/>
                                          </p:val>
                                        </p:tav>
                                        <p:tav tm="100000">
                                          <p:val>
                                            <p:strVal val="#ppt_w"/>
                                          </p:val>
                                        </p:tav>
                                      </p:tavLst>
                                    </p:anim>
                                    <p:anim calcmode="lin" valueType="num">
                                      <p:cBhvr>
                                        <p:cTn id="19" dur="500" fill="hold"/>
                                        <p:tgtEl>
                                          <p:spTgt spid="532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E4259F4E-5435-5DA6-8ECC-D8662A15C57C}"/>
              </a:ext>
            </a:extLst>
          </p:cNvPr>
          <p:cNvSpPr txBox="1">
            <a:spLocks noChangeArrowheads="1"/>
          </p:cNvSpPr>
          <p:nvPr/>
        </p:nvSpPr>
        <p:spPr bwMode="auto">
          <a:xfrm>
            <a:off x="0" y="4868863"/>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latin typeface=" &#10;Times New Roman"/>
              </a:rPr>
              <a:t>Lady Catherine’s objections to the marriage do not have their intended effect and in a few days, Mr. Darcy returns from London to Longbourn. In a walk together, Elizabeth and Darcy are reconciled and their engagement is formed.</a:t>
            </a:r>
            <a:r>
              <a:rPr lang="en-US" altLang="en-US" sz="2400" b="1">
                <a:latin typeface=" &#10;Times New Roman"/>
              </a:rPr>
              <a:t> </a:t>
            </a:r>
            <a:endParaRPr lang="en-US" alt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790F4405-0370-C6A3-FEF2-F0759A4920B2}"/>
              </a:ext>
            </a:extLst>
          </p:cNvPr>
          <p:cNvSpPr txBox="1">
            <a:spLocks noChangeArrowheads="1"/>
          </p:cNvSpPr>
          <p:nvPr/>
        </p:nvSpPr>
        <p:spPr bwMode="auto">
          <a:xfrm>
            <a:off x="457200" y="5257800"/>
            <a:ext cx="82296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b="1">
                <a:solidFill>
                  <a:schemeClr val="bg1"/>
                </a:solidFill>
                <a:latin typeface=" &#10;Times New Roman"/>
              </a:rPr>
              <a:t>The </a:t>
            </a:r>
            <a:r>
              <a:rPr lang="en-GB" altLang="en-US" sz="3000" b="1">
                <a:solidFill>
                  <a:schemeClr val="bg1"/>
                </a:solidFill>
                <a:latin typeface=" &#10;Times New Roman"/>
              </a:rPr>
              <a:t>story </a:t>
            </a:r>
            <a:r>
              <a:rPr lang="en-US" altLang="en-US" sz="3000" b="1">
                <a:solidFill>
                  <a:schemeClr val="bg1"/>
                </a:solidFill>
                <a:latin typeface=" &#10;Times New Roman"/>
              </a:rPr>
              <a:t>ends with a double wedding between Elizabeth and Darcy, and Jane and Bingley</a:t>
            </a:r>
            <a:r>
              <a:rPr lang="en-US" altLang="en-US" sz="3000">
                <a:solidFill>
                  <a:schemeClr val="bg1"/>
                </a:solidFill>
                <a:latin typeface=" &#10;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A8D83C5-4599-FD04-6486-CF5698233BD7}"/>
              </a:ext>
            </a:extLst>
          </p:cNvPr>
          <p:cNvSpPr>
            <a:spLocks noChangeArrowheads="1"/>
          </p:cNvSpPr>
          <p:nvPr/>
        </p:nvSpPr>
        <p:spPr bwMode="auto">
          <a:xfrm>
            <a:off x="395288" y="1708150"/>
            <a:ext cx="4268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ctr"/>
            <a:endParaRPr lang="en-GB" altLang="en-US" sz="3200" i="1"/>
          </a:p>
        </p:txBody>
      </p:sp>
      <p:sp>
        <p:nvSpPr>
          <p:cNvPr id="69635" name="Text Box 3">
            <a:extLst>
              <a:ext uri="{FF2B5EF4-FFF2-40B4-BE49-F238E27FC236}">
                <a16:creationId xmlns:a16="http://schemas.microsoft.com/office/drawing/2014/main" id="{2D3CBB4E-F87A-05DE-F475-D80625FEE39D}"/>
              </a:ext>
            </a:extLst>
          </p:cNvPr>
          <p:cNvSpPr txBox="1">
            <a:spLocks noChangeArrowheads="1"/>
          </p:cNvSpPr>
          <p:nvPr/>
        </p:nvSpPr>
        <p:spPr bwMode="auto">
          <a:xfrm>
            <a:off x="395288" y="415925"/>
            <a:ext cx="8353425" cy="64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GB" altLang="en-US" sz="2600" i="1"/>
              <a:t>Elizabeth refuses to accept Mr Darcy’s proposal of marriage because of his treatment of Wickham and because he helped split up Jane and Bingley.</a:t>
            </a:r>
          </a:p>
          <a:p>
            <a:pPr>
              <a:buFontTx/>
              <a:buChar char="•"/>
            </a:pPr>
            <a:endParaRPr lang="en-GB" altLang="en-US" sz="2600" i="1"/>
          </a:p>
          <a:p>
            <a:pPr>
              <a:buFontTx/>
              <a:buChar char="•"/>
            </a:pPr>
            <a:r>
              <a:rPr lang="en-GB" altLang="en-US" sz="2600" i="1"/>
              <a:t>Mr and Mrs Bennet (foolishly) allow Lydia to go and stay  with Wickham’s regiment in Brighton (as the guest of Mrs Forster).  Lydia elopes with Wickham!</a:t>
            </a:r>
          </a:p>
          <a:p>
            <a:pPr>
              <a:buFontTx/>
              <a:buChar char="•"/>
            </a:pPr>
            <a:endParaRPr lang="en-GB" altLang="en-US" sz="2600" i="1"/>
          </a:p>
          <a:p>
            <a:pPr>
              <a:buFontTx/>
              <a:buChar char="•"/>
            </a:pPr>
            <a:r>
              <a:rPr lang="en-GB" altLang="en-US" sz="2600" i="1"/>
              <a:t>Mr Bennet is unable to find Lydia or save the family’s reputation from the scandal of Lydia’s elopement.  None of his girls has much chance of making a good marriage now because . . . . </a:t>
            </a:r>
          </a:p>
          <a:p>
            <a:pPr>
              <a:buFontTx/>
              <a:buChar char="•"/>
            </a:pPr>
            <a:endParaRPr lang="en-GB" altLang="en-US" sz="2600" i="1"/>
          </a:p>
          <a:p>
            <a:pPr>
              <a:buFontTx/>
              <a:buChar char="•"/>
            </a:pPr>
            <a:r>
              <a:rPr lang="en-GB" altLang="en-US" sz="2600" i="1"/>
              <a:t>Elizabeth bumps into Darcy whilst visiting Pemberly (Darcy’s extensive home).</a:t>
            </a:r>
          </a:p>
          <a:p>
            <a:pPr>
              <a:buFontTx/>
              <a:buChar char="•"/>
            </a:pPr>
            <a:endParaRPr lang="en-GB" altLang="en-US" sz="2600" i="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WordArt 2">
            <a:extLst>
              <a:ext uri="{FF2B5EF4-FFF2-40B4-BE49-F238E27FC236}">
                <a16:creationId xmlns:a16="http://schemas.microsoft.com/office/drawing/2014/main" id="{ED5008BE-7125-B326-ADBB-C7988055E60E}"/>
              </a:ext>
            </a:extLst>
          </p:cNvPr>
          <p:cNvSpPr>
            <a:spLocks noChangeArrowheads="1" noChangeShapeType="1" noTextEdit="1"/>
          </p:cNvSpPr>
          <p:nvPr/>
        </p:nvSpPr>
        <p:spPr bwMode="auto">
          <a:xfrm rot="-1459384">
            <a:off x="1109663" y="1247775"/>
            <a:ext cx="8404225" cy="36893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63083"/>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en-GB" sz="3600" kern="10" normalizeH="1">
                <a:ln w="9525">
                  <a:round/>
                  <a:headEnd/>
                  <a:tailEnd/>
                </a:ln>
                <a:gradFill rotWithShape="0">
                  <a:gsLst>
                    <a:gs pos="0">
                      <a:srgbClr val="707070"/>
                    </a:gs>
                    <a:gs pos="50000">
                      <a:srgbClr val="FFFFFF"/>
                    </a:gs>
                    <a:gs pos="100000">
                      <a:srgbClr val="707070"/>
                    </a:gs>
                  </a:gsLst>
                  <a:lin ang="4159384" scaled="1"/>
                </a:gradFill>
                <a:latin typeface="Impact" panose="020B0806030902050204" pitchFamily="34" charset="0"/>
              </a:rPr>
              <a:t>HOORAY!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WordArt 2">
            <a:extLst>
              <a:ext uri="{FF2B5EF4-FFF2-40B4-BE49-F238E27FC236}">
                <a16:creationId xmlns:a16="http://schemas.microsoft.com/office/drawing/2014/main" id="{8A50BEFD-105D-3606-E906-0A81C9171ECE}"/>
              </a:ext>
            </a:extLst>
          </p:cNvPr>
          <p:cNvSpPr>
            <a:spLocks noChangeArrowheads="1" noChangeShapeType="1" noTextEdit="1"/>
          </p:cNvSpPr>
          <p:nvPr/>
        </p:nvSpPr>
        <p:spPr bwMode="auto">
          <a:xfrm rot="-1819421">
            <a:off x="352425" y="3276600"/>
            <a:ext cx="87915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and they all lived happily ever after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0000"/>
            </a:gs>
          </a:gsLst>
          <a:lin ang="5400000" scaled="1"/>
        </a:gradFill>
        <a:effectLst/>
      </p:bgPr>
    </p:bg>
    <p:spTree>
      <p:nvGrpSpPr>
        <p:cNvPr id="1" name=""/>
        <p:cNvGrpSpPr/>
        <p:nvPr/>
      </p:nvGrpSpPr>
      <p:grpSpPr>
        <a:xfrm>
          <a:off x="0" y="0"/>
          <a:ext cx="0" cy="0"/>
          <a:chOff x="0" y="0"/>
          <a:chExt cx="0" cy="0"/>
        </a:xfrm>
      </p:grpSpPr>
      <p:sp>
        <p:nvSpPr>
          <p:cNvPr id="59394" name="WordArt 2">
            <a:extLst>
              <a:ext uri="{FF2B5EF4-FFF2-40B4-BE49-F238E27FC236}">
                <a16:creationId xmlns:a16="http://schemas.microsoft.com/office/drawing/2014/main" id="{1B0E40CB-AFA8-90C7-0B5B-572BF6309E51}"/>
              </a:ext>
            </a:extLst>
          </p:cNvPr>
          <p:cNvSpPr>
            <a:spLocks noChangeArrowheads="1" noChangeShapeType="1" noTextEdit="1"/>
          </p:cNvSpPr>
          <p:nvPr/>
        </p:nvSpPr>
        <p:spPr bwMode="auto">
          <a:xfrm>
            <a:off x="1524000" y="1219200"/>
            <a:ext cx="6248400" cy="441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The Story </a:t>
            </a:r>
          </a:p>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in Bullet Points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76F3C23C-E125-9BBB-8D20-F2FCCE1BB1E1}"/>
              </a:ext>
            </a:extLst>
          </p:cNvPr>
          <p:cNvSpPr txBox="1">
            <a:spLocks noChangeArrowheads="1"/>
          </p:cNvSpPr>
          <p:nvPr/>
        </p:nvSpPr>
        <p:spPr bwMode="auto">
          <a:xfrm>
            <a:off x="0" y="228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Mr Bingley leases Netherfield Park. </a:t>
            </a:r>
            <a:endParaRPr lang="en-US" altLang="en-US" sz="2400">
              <a:solidFill>
                <a:srgbClr val="000066"/>
              </a:solidFill>
            </a:endParaRPr>
          </a:p>
        </p:txBody>
      </p:sp>
      <p:sp>
        <p:nvSpPr>
          <p:cNvPr id="55299" name="Text Box 3">
            <a:extLst>
              <a:ext uri="{FF2B5EF4-FFF2-40B4-BE49-F238E27FC236}">
                <a16:creationId xmlns:a16="http://schemas.microsoft.com/office/drawing/2014/main" id="{F4542385-E8B9-3ABF-FDA7-2744BDE39A0C}"/>
              </a:ext>
            </a:extLst>
          </p:cNvPr>
          <p:cNvSpPr txBox="1">
            <a:spLocks noChangeArrowheads="1"/>
          </p:cNvSpPr>
          <p:nvPr/>
        </p:nvSpPr>
        <p:spPr bwMode="auto">
          <a:xfrm>
            <a:off x="152400" y="685800"/>
            <a:ext cx="899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55300" name="Text Box 4">
            <a:extLst>
              <a:ext uri="{FF2B5EF4-FFF2-40B4-BE49-F238E27FC236}">
                <a16:creationId xmlns:a16="http://schemas.microsoft.com/office/drawing/2014/main" id="{8920D3A9-0569-A886-F0A0-0599F680FF5D}"/>
              </a:ext>
            </a:extLst>
          </p:cNvPr>
          <p:cNvSpPr txBox="1">
            <a:spLocks noChangeArrowheads="1"/>
          </p:cNvSpPr>
          <p:nvPr/>
        </p:nvSpPr>
        <p:spPr bwMode="auto">
          <a:xfrm>
            <a:off x="0" y="6858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Mr Darcy slights Elizabeth at a local ball. </a:t>
            </a:r>
            <a:endParaRPr lang="en-US" altLang="en-US" sz="2400">
              <a:solidFill>
                <a:srgbClr val="000066"/>
              </a:solidFill>
            </a:endParaRPr>
          </a:p>
        </p:txBody>
      </p:sp>
      <p:sp>
        <p:nvSpPr>
          <p:cNvPr id="55301" name="Text Box 5">
            <a:extLst>
              <a:ext uri="{FF2B5EF4-FFF2-40B4-BE49-F238E27FC236}">
                <a16:creationId xmlns:a16="http://schemas.microsoft.com/office/drawing/2014/main" id="{891FB6B0-6456-D7F9-3304-67E1475209D6}"/>
              </a:ext>
            </a:extLst>
          </p:cNvPr>
          <p:cNvSpPr txBox="1">
            <a:spLocks noChangeArrowheads="1"/>
          </p:cNvSpPr>
          <p:nvPr/>
        </p:nvSpPr>
        <p:spPr bwMode="auto">
          <a:xfrm>
            <a:off x="0" y="12192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Party at Sir William Lucas', Elizabeth refuses to dance with Mr Darcy.</a:t>
            </a:r>
            <a:endParaRPr lang="en-US" altLang="en-US"/>
          </a:p>
        </p:txBody>
      </p:sp>
      <p:sp>
        <p:nvSpPr>
          <p:cNvPr id="55302" name="Text Box 6">
            <a:extLst>
              <a:ext uri="{FF2B5EF4-FFF2-40B4-BE49-F238E27FC236}">
                <a16:creationId xmlns:a16="http://schemas.microsoft.com/office/drawing/2014/main" id="{1E41A4FA-8743-1A6A-C7E7-A5F50D31A0FE}"/>
              </a:ext>
            </a:extLst>
          </p:cNvPr>
          <p:cNvSpPr txBox="1">
            <a:spLocks noChangeArrowheads="1"/>
          </p:cNvSpPr>
          <p:nvPr/>
        </p:nvSpPr>
        <p:spPr bwMode="auto">
          <a:xfrm>
            <a:off x="0" y="205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Jane goes to Netherfield and catches cold. </a:t>
            </a:r>
          </a:p>
        </p:txBody>
      </p:sp>
      <p:sp>
        <p:nvSpPr>
          <p:cNvPr id="55303" name="Text Box 7">
            <a:extLst>
              <a:ext uri="{FF2B5EF4-FFF2-40B4-BE49-F238E27FC236}">
                <a16:creationId xmlns:a16="http://schemas.microsoft.com/office/drawing/2014/main" id="{8FCD4F0B-CE97-90BF-6EF3-4D5006BF74CB}"/>
              </a:ext>
            </a:extLst>
          </p:cNvPr>
          <p:cNvSpPr txBox="1">
            <a:spLocks noChangeArrowheads="1"/>
          </p:cNvSpPr>
          <p:nvPr/>
        </p:nvSpPr>
        <p:spPr bwMode="auto">
          <a:xfrm>
            <a:off x="0" y="2590800"/>
            <a:ext cx="899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Elizabeth goes to Netherfield to help; mother and sisters visit; Jane and Elizabeth leave a few days later. </a:t>
            </a:r>
            <a:endParaRPr lang="en-US" altLang="en-US" sz="2400">
              <a:solidFill>
                <a:srgbClr val="000066"/>
              </a:solidFill>
            </a:endParaRPr>
          </a:p>
        </p:txBody>
      </p:sp>
      <p:sp>
        <p:nvSpPr>
          <p:cNvPr id="55304" name="Text Box 8">
            <a:extLst>
              <a:ext uri="{FF2B5EF4-FFF2-40B4-BE49-F238E27FC236}">
                <a16:creationId xmlns:a16="http://schemas.microsoft.com/office/drawing/2014/main" id="{1235DC75-CCC6-1B7B-E358-0CC850BF52E3}"/>
              </a:ext>
            </a:extLst>
          </p:cNvPr>
          <p:cNvSpPr txBox="1">
            <a:spLocks noChangeArrowheads="1"/>
          </p:cNvSpPr>
          <p:nvPr/>
        </p:nvSpPr>
        <p:spPr bwMode="auto">
          <a:xfrm>
            <a:off x="0" y="3581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Mr Collins' letter and arrival. </a:t>
            </a:r>
            <a:endParaRPr lang="en-US" altLang="en-US"/>
          </a:p>
        </p:txBody>
      </p:sp>
      <p:sp>
        <p:nvSpPr>
          <p:cNvPr id="55305" name="Text Box 9">
            <a:extLst>
              <a:ext uri="{FF2B5EF4-FFF2-40B4-BE49-F238E27FC236}">
                <a16:creationId xmlns:a16="http://schemas.microsoft.com/office/drawing/2014/main" id="{985F85CE-8F7A-4939-BEC0-B49E61146547}"/>
              </a:ext>
            </a:extLst>
          </p:cNvPr>
          <p:cNvSpPr txBox="1">
            <a:spLocks noChangeArrowheads="1"/>
          </p:cNvSpPr>
          <p:nvPr/>
        </p:nvSpPr>
        <p:spPr bwMode="auto">
          <a:xfrm>
            <a:off x="0" y="40386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They all walk to Meryton and meet Mr Wickham. Darcy and Bingley meet the group. </a:t>
            </a:r>
            <a:endParaRPr lang="en-US" altLang="en-US"/>
          </a:p>
        </p:txBody>
      </p:sp>
      <p:sp>
        <p:nvSpPr>
          <p:cNvPr id="55306" name="Text Box 10">
            <a:extLst>
              <a:ext uri="{FF2B5EF4-FFF2-40B4-BE49-F238E27FC236}">
                <a16:creationId xmlns:a16="http://schemas.microsoft.com/office/drawing/2014/main" id="{630200B4-6E72-933A-F07A-D8B14BA84233}"/>
              </a:ext>
            </a:extLst>
          </p:cNvPr>
          <p:cNvSpPr txBox="1">
            <a:spLocks noChangeArrowheads="1"/>
          </p:cNvSpPr>
          <p:nvPr/>
        </p:nvSpPr>
        <p:spPr bwMode="auto">
          <a:xfrm>
            <a:off x="0" y="50292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Evening at Phillips'; Elizabeth dances with Darcy, mentions Wickham; Darcy becomes aware of family expectations for Jane and Bingley; </a:t>
            </a:r>
            <a:endParaRPr lang="en-US" altLang="en-US"/>
          </a:p>
        </p:txBody>
      </p:sp>
      <p:sp>
        <p:nvSpPr>
          <p:cNvPr id="55307" name="Text Box 11">
            <a:extLst>
              <a:ext uri="{FF2B5EF4-FFF2-40B4-BE49-F238E27FC236}">
                <a16:creationId xmlns:a16="http://schemas.microsoft.com/office/drawing/2014/main" id="{66D4FAB7-FB27-7CA7-BCD6-01115C29A90E}"/>
              </a:ext>
            </a:extLst>
          </p:cNvPr>
          <p:cNvSpPr txBox="1">
            <a:spLocks noChangeArrowheads="1"/>
          </p:cNvSpPr>
          <p:nvPr/>
        </p:nvSpPr>
        <p:spPr bwMode="auto">
          <a:xfrm>
            <a:off x="0" y="58674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Collins bores Darcy; Mrs Bennet talks unwisely; Mary shows off; Bennet family last to leave.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nodePh="1">
                                  <p:stCondLst>
                                    <p:cond delay="0"/>
                                  </p:stCondLst>
                                  <p:endCondLst>
                                    <p:cond evt="begin" delay="0">
                                      <p:tn val="11"/>
                                    </p:cond>
                                  </p:endCondLst>
                                  <p:childTnLst>
                                    <p:set>
                                      <p:cBhvr>
                                        <p:cTn id="12" dur="1" fill="hold">
                                          <p:stCondLst>
                                            <p:cond delay="0"/>
                                          </p:stCondLst>
                                        </p:cTn>
                                        <p:tgtEl>
                                          <p:spTgt spid="55299"/>
                                        </p:tgtEl>
                                        <p:attrNameLst>
                                          <p:attrName>style.visibility</p:attrName>
                                        </p:attrNameLst>
                                      </p:cBhvr>
                                      <p:to>
                                        <p:strVal val="visible"/>
                                      </p:to>
                                    </p:set>
                                    <p:anim calcmode="lin" valueType="num">
                                      <p:cBhvr>
                                        <p:cTn id="13" dur="500" fill="hold"/>
                                        <p:tgtEl>
                                          <p:spTgt spid="55299"/>
                                        </p:tgtEl>
                                        <p:attrNameLst>
                                          <p:attrName>ppt_w</p:attrName>
                                        </p:attrNameLst>
                                      </p:cBhvr>
                                      <p:tavLst>
                                        <p:tav tm="0">
                                          <p:val>
                                            <p:fltVal val="0"/>
                                          </p:val>
                                        </p:tav>
                                        <p:tav tm="100000">
                                          <p:val>
                                            <p:strVal val="#ppt_w"/>
                                          </p:val>
                                        </p:tav>
                                      </p:tavLst>
                                    </p:anim>
                                    <p:anim calcmode="lin" valueType="num">
                                      <p:cBhvr>
                                        <p:cTn id="14" dur="500" fill="hold"/>
                                        <p:tgtEl>
                                          <p:spTgt spid="552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5300"/>
                                        </p:tgtEl>
                                        <p:attrNameLst>
                                          <p:attrName>style.visibility</p:attrName>
                                        </p:attrNameLst>
                                      </p:cBhvr>
                                      <p:to>
                                        <p:strVal val="visible"/>
                                      </p:to>
                                    </p:set>
                                    <p:anim calcmode="lin" valueType="num">
                                      <p:cBhvr>
                                        <p:cTn id="19" dur="500" fill="hold"/>
                                        <p:tgtEl>
                                          <p:spTgt spid="55300"/>
                                        </p:tgtEl>
                                        <p:attrNameLst>
                                          <p:attrName>ppt_w</p:attrName>
                                        </p:attrNameLst>
                                      </p:cBhvr>
                                      <p:tavLst>
                                        <p:tav tm="0">
                                          <p:val>
                                            <p:fltVal val="0"/>
                                          </p:val>
                                        </p:tav>
                                        <p:tav tm="100000">
                                          <p:val>
                                            <p:strVal val="#ppt_w"/>
                                          </p:val>
                                        </p:tav>
                                      </p:tavLst>
                                    </p:anim>
                                    <p:anim calcmode="lin" valueType="num">
                                      <p:cBhvr>
                                        <p:cTn id="20" dur="500" fill="hold"/>
                                        <p:tgtEl>
                                          <p:spTgt spid="55300"/>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5301"/>
                                        </p:tgtEl>
                                        <p:attrNameLst>
                                          <p:attrName>style.visibility</p:attrName>
                                        </p:attrNameLst>
                                      </p:cBhvr>
                                      <p:to>
                                        <p:strVal val="visible"/>
                                      </p:to>
                                    </p:set>
                                    <p:anim calcmode="lin" valueType="num">
                                      <p:cBhvr>
                                        <p:cTn id="25" dur="500" fill="hold"/>
                                        <p:tgtEl>
                                          <p:spTgt spid="55301"/>
                                        </p:tgtEl>
                                        <p:attrNameLst>
                                          <p:attrName>ppt_w</p:attrName>
                                        </p:attrNameLst>
                                      </p:cBhvr>
                                      <p:tavLst>
                                        <p:tav tm="0">
                                          <p:val>
                                            <p:fltVal val="0"/>
                                          </p:val>
                                        </p:tav>
                                        <p:tav tm="100000">
                                          <p:val>
                                            <p:strVal val="#ppt_w"/>
                                          </p:val>
                                        </p:tav>
                                      </p:tavLst>
                                    </p:anim>
                                    <p:anim calcmode="lin" valueType="num">
                                      <p:cBhvr>
                                        <p:cTn id="26" dur="500" fill="hold"/>
                                        <p:tgtEl>
                                          <p:spTgt spid="55301"/>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5302"/>
                                        </p:tgtEl>
                                        <p:attrNameLst>
                                          <p:attrName>style.visibility</p:attrName>
                                        </p:attrNameLst>
                                      </p:cBhvr>
                                      <p:to>
                                        <p:strVal val="visible"/>
                                      </p:to>
                                    </p:set>
                                    <p:anim calcmode="lin" valueType="num">
                                      <p:cBhvr>
                                        <p:cTn id="31" dur="500" fill="hold"/>
                                        <p:tgtEl>
                                          <p:spTgt spid="55302"/>
                                        </p:tgtEl>
                                        <p:attrNameLst>
                                          <p:attrName>ppt_w</p:attrName>
                                        </p:attrNameLst>
                                      </p:cBhvr>
                                      <p:tavLst>
                                        <p:tav tm="0">
                                          <p:val>
                                            <p:fltVal val="0"/>
                                          </p:val>
                                        </p:tav>
                                        <p:tav tm="100000">
                                          <p:val>
                                            <p:strVal val="#ppt_w"/>
                                          </p:val>
                                        </p:tav>
                                      </p:tavLst>
                                    </p:anim>
                                    <p:anim calcmode="lin" valueType="num">
                                      <p:cBhvr>
                                        <p:cTn id="32" dur="500" fill="hold"/>
                                        <p:tgtEl>
                                          <p:spTgt spid="55302"/>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55303"/>
                                        </p:tgtEl>
                                        <p:attrNameLst>
                                          <p:attrName>style.visibility</p:attrName>
                                        </p:attrNameLst>
                                      </p:cBhvr>
                                      <p:to>
                                        <p:strVal val="visible"/>
                                      </p:to>
                                    </p:set>
                                    <p:anim calcmode="lin" valueType="num">
                                      <p:cBhvr>
                                        <p:cTn id="37" dur="500" fill="hold"/>
                                        <p:tgtEl>
                                          <p:spTgt spid="55303"/>
                                        </p:tgtEl>
                                        <p:attrNameLst>
                                          <p:attrName>ppt_w</p:attrName>
                                        </p:attrNameLst>
                                      </p:cBhvr>
                                      <p:tavLst>
                                        <p:tav tm="0">
                                          <p:val>
                                            <p:fltVal val="0"/>
                                          </p:val>
                                        </p:tav>
                                        <p:tav tm="100000">
                                          <p:val>
                                            <p:strVal val="#ppt_w"/>
                                          </p:val>
                                        </p:tav>
                                      </p:tavLst>
                                    </p:anim>
                                    <p:anim calcmode="lin" valueType="num">
                                      <p:cBhvr>
                                        <p:cTn id="38" dur="500" fill="hold"/>
                                        <p:tgtEl>
                                          <p:spTgt spid="55303"/>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55304"/>
                                        </p:tgtEl>
                                        <p:attrNameLst>
                                          <p:attrName>style.visibility</p:attrName>
                                        </p:attrNameLst>
                                      </p:cBhvr>
                                      <p:to>
                                        <p:strVal val="visible"/>
                                      </p:to>
                                    </p:set>
                                    <p:anim calcmode="lin" valueType="num">
                                      <p:cBhvr>
                                        <p:cTn id="43" dur="500" fill="hold"/>
                                        <p:tgtEl>
                                          <p:spTgt spid="55304"/>
                                        </p:tgtEl>
                                        <p:attrNameLst>
                                          <p:attrName>ppt_w</p:attrName>
                                        </p:attrNameLst>
                                      </p:cBhvr>
                                      <p:tavLst>
                                        <p:tav tm="0">
                                          <p:val>
                                            <p:fltVal val="0"/>
                                          </p:val>
                                        </p:tav>
                                        <p:tav tm="100000">
                                          <p:val>
                                            <p:strVal val="#ppt_w"/>
                                          </p:val>
                                        </p:tav>
                                      </p:tavLst>
                                    </p:anim>
                                    <p:anim calcmode="lin" valueType="num">
                                      <p:cBhvr>
                                        <p:cTn id="44" dur="500" fill="hold"/>
                                        <p:tgtEl>
                                          <p:spTgt spid="55304"/>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55305"/>
                                        </p:tgtEl>
                                        <p:attrNameLst>
                                          <p:attrName>style.visibility</p:attrName>
                                        </p:attrNameLst>
                                      </p:cBhvr>
                                      <p:to>
                                        <p:strVal val="visible"/>
                                      </p:to>
                                    </p:set>
                                    <p:anim calcmode="lin" valueType="num">
                                      <p:cBhvr>
                                        <p:cTn id="49" dur="500" fill="hold"/>
                                        <p:tgtEl>
                                          <p:spTgt spid="55305"/>
                                        </p:tgtEl>
                                        <p:attrNameLst>
                                          <p:attrName>ppt_w</p:attrName>
                                        </p:attrNameLst>
                                      </p:cBhvr>
                                      <p:tavLst>
                                        <p:tav tm="0">
                                          <p:val>
                                            <p:fltVal val="0"/>
                                          </p:val>
                                        </p:tav>
                                        <p:tav tm="100000">
                                          <p:val>
                                            <p:strVal val="#ppt_w"/>
                                          </p:val>
                                        </p:tav>
                                      </p:tavLst>
                                    </p:anim>
                                    <p:anim calcmode="lin" valueType="num">
                                      <p:cBhvr>
                                        <p:cTn id="50" dur="500" fill="hold"/>
                                        <p:tgtEl>
                                          <p:spTgt spid="55305"/>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55306"/>
                                        </p:tgtEl>
                                        <p:attrNameLst>
                                          <p:attrName>style.visibility</p:attrName>
                                        </p:attrNameLst>
                                      </p:cBhvr>
                                      <p:to>
                                        <p:strVal val="visible"/>
                                      </p:to>
                                    </p:set>
                                    <p:anim calcmode="lin" valueType="num">
                                      <p:cBhvr>
                                        <p:cTn id="55" dur="500" fill="hold"/>
                                        <p:tgtEl>
                                          <p:spTgt spid="55306"/>
                                        </p:tgtEl>
                                        <p:attrNameLst>
                                          <p:attrName>ppt_w</p:attrName>
                                        </p:attrNameLst>
                                      </p:cBhvr>
                                      <p:tavLst>
                                        <p:tav tm="0">
                                          <p:val>
                                            <p:fltVal val="0"/>
                                          </p:val>
                                        </p:tav>
                                        <p:tav tm="100000">
                                          <p:val>
                                            <p:strVal val="#ppt_w"/>
                                          </p:val>
                                        </p:tav>
                                      </p:tavLst>
                                    </p:anim>
                                    <p:anim calcmode="lin" valueType="num">
                                      <p:cBhvr>
                                        <p:cTn id="56" dur="500" fill="hold"/>
                                        <p:tgtEl>
                                          <p:spTgt spid="55306"/>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nodeType="clickEffect">
                                  <p:stCondLst>
                                    <p:cond delay="0"/>
                                  </p:stCondLst>
                                  <p:childTnLst>
                                    <p:set>
                                      <p:cBhvr>
                                        <p:cTn id="60" dur="1" fill="hold">
                                          <p:stCondLst>
                                            <p:cond delay="0"/>
                                          </p:stCondLst>
                                        </p:cTn>
                                        <p:tgtEl>
                                          <p:spTgt spid="55307"/>
                                        </p:tgtEl>
                                        <p:attrNameLst>
                                          <p:attrName>style.visibility</p:attrName>
                                        </p:attrNameLst>
                                      </p:cBhvr>
                                      <p:to>
                                        <p:strVal val="visible"/>
                                      </p:to>
                                    </p:set>
                                    <p:anim calcmode="lin" valueType="num">
                                      <p:cBhvr>
                                        <p:cTn id="61" dur="500" fill="hold"/>
                                        <p:tgtEl>
                                          <p:spTgt spid="55307"/>
                                        </p:tgtEl>
                                        <p:attrNameLst>
                                          <p:attrName>ppt_w</p:attrName>
                                        </p:attrNameLst>
                                      </p:cBhvr>
                                      <p:tavLst>
                                        <p:tav tm="0">
                                          <p:val>
                                            <p:fltVal val="0"/>
                                          </p:val>
                                        </p:tav>
                                        <p:tav tm="100000">
                                          <p:val>
                                            <p:strVal val="#ppt_w"/>
                                          </p:val>
                                        </p:tav>
                                      </p:tavLst>
                                    </p:anim>
                                    <p:anim calcmode="lin" valueType="num">
                                      <p:cBhvr>
                                        <p:cTn id="62" dur="500" fill="hold"/>
                                        <p:tgtEl>
                                          <p:spTgt spid="553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autoUpdateAnimBg="0"/>
      <p:bldP spid="55300" grpId="0" autoUpdateAnimBg="0"/>
      <p:bldP spid="55301" grpId="0" autoUpdateAnimBg="0"/>
      <p:bldP spid="55302" grpId="0" autoUpdateAnimBg="0"/>
      <p:bldP spid="55303" grpId="0" autoUpdateAnimBg="0"/>
      <p:bldP spid="55304" grpId="0" autoUpdateAnimBg="0"/>
      <p:bldP spid="55305" grpId="0" autoUpdateAnimBg="0"/>
      <p:bldP spid="55306" grpId="0" autoUpdateAnimBg="0"/>
      <p:bldP spid="5530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503474CC-033A-DAD9-5A6D-E1D261BFCE39}"/>
              </a:ext>
            </a:extLst>
          </p:cNvPr>
          <p:cNvSpPr txBox="1">
            <a:spLocks noChangeArrowheads="1"/>
          </p:cNvSpPr>
          <p:nvPr/>
        </p:nvSpPr>
        <p:spPr bwMode="auto">
          <a:xfrm>
            <a:off x="0" y="2286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Collins proposes to Elizabeth, rejected. </a:t>
            </a:r>
            <a:endParaRPr lang="en-US" altLang="en-US"/>
          </a:p>
        </p:txBody>
      </p:sp>
      <p:sp>
        <p:nvSpPr>
          <p:cNvPr id="56323" name="Text Box 3">
            <a:extLst>
              <a:ext uri="{FF2B5EF4-FFF2-40B4-BE49-F238E27FC236}">
                <a16:creationId xmlns:a16="http://schemas.microsoft.com/office/drawing/2014/main" id="{796E78D2-C544-97A9-D831-2316AE08C656}"/>
              </a:ext>
            </a:extLst>
          </p:cNvPr>
          <p:cNvSpPr txBox="1">
            <a:spLocks noChangeArrowheads="1"/>
          </p:cNvSpPr>
          <p:nvPr/>
        </p:nvSpPr>
        <p:spPr bwMode="auto">
          <a:xfrm>
            <a:off x="0" y="7620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rPr>
              <a:t>Netherfield party returns to London. </a:t>
            </a:r>
            <a:endParaRPr lang="en-US" altLang="en-US" sz="2400">
              <a:solidFill>
                <a:srgbClr val="000066"/>
              </a:solidFill>
              <a:latin typeface="Centaur" panose="02030504050205020304" pitchFamily="18" charset="0"/>
              <a:cs typeface="Times New Roman" panose="02020603050405020304" pitchFamily="18" charset="0"/>
            </a:endParaRPr>
          </a:p>
        </p:txBody>
      </p:sp>
      <p:sp>
        <p:nvSpPr>
          <p:cNvPr id="56324" name="Text Box 4">
            <a:extLst>
              <a:ext uri="{FF2B5EF4-FFF2-40B4-BE49-F238E27FC236}">
                <a16:creationId xmlns:a16="http://schemas.microsoft.com/office/drawing/2014/main" id="{DEB1350C-1E2D-47E4-0880-7E900ACAD0F2}"/>
              </a:ext>
            </a:extLst>
          </p:cNvPr>
          <p:cNvSpPr txBox="1">
            <a:spLocks noChangeArrowheads="1"/>
          </p:cNvSpPr>
          <p:nvPr/>
        </p:nvSpPr>
        <p:spPr bwMode="auto">
          <a:xfrm>
            <a:off x="0" y="12954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Collins proposes to Charlotte Lucas, accepted.</a:t>
            </a:r>
          </a:p>
        </p:txBody>
      </p:sp>
      <p:sp>
        <p:nvSpPr>
          <p:cNvPr id="56325" name="Text Box 5">
            <a:extLst>
              <a:ext uri="{FF2B5EF4-FFF2-40B4-BE49-F238E27FC236}">
                <a16:creationId xmlns:a16="http://schemas.microsoft.com/office/drawing/2014/main" id="{0400C1A8-50BD-62BD-9C73-E8F5AFFED4DB}"/>
              </a:ext>
            </a:extLst>
          </p:cNvPr>
          <p:cNvSpPr txBox="1">
            <a:spLocks noChangeArrowheads="1"/>
          </p:cNvSpPr>
          <p:nvPr/>
        </p:nvSpPr>
        <p:spPr bwMode="auto">
          <a:xfrm>
            <a:off x="0" y="18288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Mr and Mrs Gardiner visit and take Jane to London. </a:t>
            </a:r>
          </a:p>
        </p:txBody>
      </p:sp>
      <p:sp>
        <p:nvSpPr>
          <p:cNvPr id="56326" name="Text Box 6">
            <a:extLst>
              <a:ext uri="{FF2B5EF4-FFF2-40B4-BE49-F238E27FC236}">
                <a16:creationId xmlns:a16="http://schemas.microsoft.com/office/drawing/2014/main" id="{A7C64489-C48F-BA26-D8BD-A707788B9F99}"/>
              </a:ext>
            </a:extLst>
          </p:cNvPr>
          <p:cNvSpPr txBox="1">
            <a:spLocks noChangeArrowheads="1"/>
          </p:cNvSpPr>
          <p:nvPr/>
        </p:nvSpPr>
        <p:spPr bwMode="auto">
          <a:xfrm>
            <a:off x="0" y="2362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Wickham courts Miss King, an heiress. </a:t>
            </a:r>
            <a:endParaRPr lang="en-US" altLang="en-US"/>
          </a:p>
        </p:txBody>
      </p:sp>
      <p:sp>
        <p:nvSpPr>
          <p:cNvPr id="56327" name="Text Box 7">
            <a:extLst>
              <a:ext uri="{FF2B5EF4-FFF2-40B4-BE49-F238E27FC236}">
                <a16:creationId xmlns:a16="http://schemas.microsoft.com/office/drawing/2014/main" id="{B8C100FF-28ED-94D8-D8E2-E4F62D4DC5C2}"/>
              </a:ext>
            </a:extLst>
          </p:cNvPr>
          <p:cNvSpPr txBox="1">
            <a:spLocks noChangeArrowheads="1"/>
          </p:cNvSpPr>
          <p:nvPr/>
        </p:nvSpPr>
        <p:spPr bwMode="auto">
          <a:xfrm>
            <a:off x="0" y="2971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Elizabeth, Sir William and Maria Lucas go to Hunsford via London to visit Charlotte. </a:t>
            </a:r>
          </a:p>
        </p:txBody>
      </p:sp>
      <p:sp>
        <p:nvSpPr>
          <p:cNvPr id="56329" name="Text Box 9">
            <a:extLst>
              <a:ext uri="{FF2B5EF4-FFF2-40B4-BE49-F238E27FC236}">
                <a16:creationId xmlns:a16="http://schemas.microsoft.com/office/drawing/2014/main" id="{42343B85-E829-537E-F4E5-7295DD98ABF9}"/>
              </a:ext>
            </a:extLst>
          </p:cNvPr>
          <p:cNvSpPr txBox="1">
            <a:spLocks noChangeArrowheads="1"/>
          </p:cNvSpPr>
          <p:nvPr/>
        </p:nvSpPr>
        <p:spPr bwMode="auto">
          <a:xfrm>
            <a:off x="0" y="38862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Darcy and Colonel Fitzwilliam arrive at Rosings. </a:t>
            </a:r>
          </a:p>
        </p:txBody>
      </p:sp>
      <p:sp>
        <p:nvSpPr>
          <p:cNvPr id="56330" name="Text Box 10">
            <a:extLst>
              <a:ext uri="{FF2B5EF4-FFF2-40B4-BE49-F238E27FC236}">
                <a16:creationId xmlns:a16="http://schemas.microsoft.com/office/drawing/2014/main" id="{AA6667CD-9A0F-99FB-2111-7E8A2170128E}"/>
              </a:ext>
            </a:extLst>
          </p:cNvPr>
          <p:cNvSpPr txBox="1">
            <a:spLocks noChangeArrowheads="1"/>
          </p:cNvSpPr>
          <p:nvPr/>
        </p:nvSpPr>
        <p:spPr bwMode="auto">
          <a:xfrm>
            <a:off x="0" y="44958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Lady Catherine deBourgh rude and condescending to everyone, especially Elizabeth. </a:t>
            </a:r>
            <a:endParaRPr lang="en-US" altLang="en-US"/>
          </a:p>
        </p:txBody>
      </p:sp>
      <p:sp>
        <p:nvSpPr>
          <p:cNvPr id="56331" name="Text Box 11">
            <a:extLst>
              <a:ext uri="{FF2B5EF4-FFF2-40B4-BE49-F238E27FC236}">
                <a16:creationId xmlns:a16="http://schemas.microsoft.com/office/drawing/2014/main" id="{51738257-918A-6860-5E23-BEC864B43162}"/>
              </a:ext>
            </a:extLst>
          </p:cNvPr>
          <p:cNvSpPr txBox="1">
            <a:spLocks noChangeArrowheads="1"/>
          </p:cNvSpPr>
          <p:nvPr/>
        </p:nvSpPr>
        <p:spPr bwMode="auto">
          <a:xfrm>
            <a:off x="0" y="53340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Darcy proposes to Elizabeth, rejected. </a:t>
            </a:r>
          </a:p>
        </p:txBody>
      </p:sp>
      <p:sp>
        <p:nvSpPr>
          <p:cNvPr id="56332" name="Text Box 12">
            <a:extLst>
              <a:ext uri="{FF2B5EF4-FFF2-40B4-BE49-F238E27FC236}">
                <a16:creationId xmlns:a16="http://schemas.microsoft.com/office/drawing/2014/main" id="{E29777BC-07C6-3BDF-AD8A-A0DD569C54B1}"/>
              </a:ext>
            </a:extLst>
          </p:cNvPr>
          <p:cNvSpPr txBox="1">
            <a:spLocks noChangeArrowheads="1"/>
          </p:cNvSpPr>
          <p:nvPr/>
        </p:nvSpPr>
        <p:spPr bwMode="auto">
          <a:xfrm>
            <a:off x="0" y="59436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Darcy's letter of explanation.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6323"/>
                                        </p:tgtEl>
                                        <p:attrNameLst>
                                          <p:attrName>style.visibility</p:attrName>
                                        </p:attrNameLst>
                                      </p:cBhvr>
                                      <p:to>
                                        <p:strVal val="visible"/>
                                      </p:to>
                                    </p:set>
                                    <p:anim calcmode="lin" valueType="num">
                                      <p:cBhvr>
                                        <p:cTn id="13" dur="500" fill="hold"/>
                                        <p:tgtEl>
                                          <p:spTgt spid="56323"/>
                                        </p:tgtEl>
                                        <p:attrNameLst>
                                          <p:attrName>ppt_w</p:attrName>
                                        </p:attrNameLst>
                                      </p:cBhvr>
                                      <p:tavLst>
                                        <p:tav tm="0">
                                          <p:val>
                                            <p:fltVal val="0"/>
                                          </p:val>
                                        </p:tav>
                                        <p:tav tm="100000">
                                          <p:val>
                                            <p:strVal val="#ppt_w"/>
                                          </p:val>
                                        </p:tav>
                                      </p:tavLst>
                                    </p:anim>
                                    <p:anim calcmode="lin" valueType="num">
                                      <p:cBhvr>
                                        <p:cTn id="14" dur="500" fill="hold"/>
                                        <p:tgtEl>
                                          <p:spTgt spid="5632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6324"/>
                                        </p:tgtEl>
                                        <p:attrNameLst>
                                          <p:attrName>style.visibility</p:attrName>
                                        </p:attrNameLst>
                                      </p:cBhvr>
                                      <p:to>
                                        <p:strVal val="visible"/>
                                      </p:to>
                                    </p:set>
                                    <p:anim calcmode="lin" valueType="num">
                                      <p:cBhvr>
                                        <p:cTn id="19" dur="500" fill="hold"/>
                                        <p:tgtEl>
                                          <p:spTgt spid="56324"/>
                                        </p:tgtEl>
                                        <p:attrNameLst>
                                          <p:attrName>ppt_w</p:attrName>
                                        </p:attrNameLst>
                                      </p:cBhvr>
                                      <p:tavLst>
                                        <p:tav tm="0">
                                          <p:val>
                                            <p:fltVal val="0"/>
                                          </p:val>
                                        </p:tav>
                                        <p:tav tm="100000">
                                          <p:val>
                                            <p:strVal val="#ppt_w"/>
                                          </p:val>
                                        </p:tav>
                                      </p:tavLst>
                                    </p:anim>
                                    <p:anim calcmode="lin" valueType="num">
                                      <p:cBhvr>
                                        <p:cTn id="20" dur="500" fill="hold"/>
                                        <p:tgtEl>
                                          <p:spTgt spid="5632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6325"/>
                                        </p:tgtEl>
                                        <p:attrNameLst>
                                          <p:attrName>style.visibility</p:attrName>
                                        </p:attrNameLst>
                                      </p:cBhvr>
                                      <p:to>
                                        <p:strVal val="visible"/>
                                      </p:to>
                                    </p:set>
                                    <p:anim calcmode="lin" valueType="num">
                                      <p:cBhvr>
                                        <p:cTn id="25" dur="500" fill="hold"/>
                                        <p:tgtEl>
                                          <p:spTgt spid="56325"/>
                                        </p:tgtEl>
                                        <p:attrNameLst>
                                          <p:attrName>ppt_w</p:attrName>
                                        </p:attrNameLst>
                                      </p:cBhvr>
                                      <p:tavLst>
                                        <p:tav tm="0">
                                          <p:val>
                                            <p:fltVal val="0"/>
                                          </p:val>
                                        </p:tav>
                                        <p:tav tm="100000">
                                          <p:val>
                                            <p:strVal val="#ppt_w"/>
                                          </p:val>
                                        </p:tav>
                                      </p:tavLst>
                                    </p:anim>
                                    <p:anim calcmode="lin" valueType="num">
                                      <p:cBhvr>
                                        <p:cTn id="26" dur="500" fill="hold"/>
                                        <p:tgtEl>
                                          <p:spTgt spid="56325"/>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6326"/>
                                        </p:tgtEl>
                                        <p:attrNameLst>
                                          <p:attrName>style.visibility</p:attrName>
                                        </p:attrNameLst>
                                      </p:cBhvr>
                                      <p:to>
                                        <p:strVal val="visible"/>
                                      </p:to>
                                    </p:set>
                                    <p:anim calcmode="lin" valueType="num">
                                      <p:cBhvr>
                                        <p:cTn id="31" dur="500" fill="hold"/>
                                        <p:tgtEl>
                                          <p:spTgt spid="56326"/>
                                        </p:tgtEl>
                                        <p:attrNameLst>
                                          <p:attrName>ppt_w</p:attrName>
                                        </p:attrNameLst>
                                      </p:cBhvr>
                                      <p:tavLst>
                                        <p:tav tm="0">
                                          <p:val>
                                            <p:fltVal val="0"/>
                                          </p:val>
                                        </p:tav>
                                        <p:tav tm="100000">
                                          <p:val>
                                            <p:strVal val="#ppt_w"/>
                                          </p:val>
                                        </p:tav>
                                      </p:tavLst>
                                    </p:anim>
                                    <p:anim calcmode="lin" valueType="num">
                                      <p:cBhvr>
                                        <p:cTn id="32" dur="500" fill="hold"/>
                                        <p:tgtEl>
                                          <p:spTgt spid="5632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56327"/>
                                        </p:tgtEl>
                                        <p:attrNameLst>
                                          <p:attrName>style.visibility</p:attrName>
                                        </p:attrNameLst>
                                      </p:cBhvr>
                                      <p:to>
                                        <p:strVal val="visible"/>
                                      </p:to>
                                    </p:set>
                                    <p:anim calcmode="lin" valueType="num">
                                      <p:cBhvr>
                                        <p:cTn id="37" dur="500" fill="hold"/>
                                        <p:tgtEl>
                                          <p:spTgt spid="56327"/>
                                        </p:tgtEl>
                                        <p:attrNameLst>
                                          <p:attrName>ppt_w</p:attrName>
                                        </p:attrNameLst>
                                      </p:cBhvr>
                                      <p:tavLst>
                                        <p:tav tm="0">
                                          <p:val>
                                            <p:fltVal val="0"/>
                                          </p:val>
                                        </p:tav>
                                        <p:tav tm="100000">
                                          <p:val>
                                            <p:strVal val="#ppt_w"/>
                                          </p:val>
                                        </p:tav>
                                      </p:tavLst>
                                    </p:anim>
                                    <p:anim calcmode="lin" valueType="num">
                                      <p:cBhvr>
                                        <p:cTn id="38" dur="500" fill="hold"/>
                                        <p:tgtEl>
                                          <p:spTgt spid="5632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56329"/>
                                        </p:tgtEl>
                                        <p:attrNameLst>
                                          <p:attrName>style.visibility</p:attrName>
                                        </p:attrNameLst>
                                      </p:cBhvr>
                                      <p:to>
                                        <p:strVal val="visible"/>
                                      </p:to>
                                    </p:set>
                                    <p:anim calcmode="lin" valueType="num">
                                      <p:cBhvr>
                                        <p:cTn id="43" dur="500" fill="hold"/>
                                        <p:tgtEl>
                                          <p:spTgt spid="56329"/>
                                        </p:tgtEl>
                                        <p:attrNameLst>
                                          <p:attrName>ppt_w</p:attrName>
                                        </p:attrNameLst>
                                      </p:cBhvr>
                                      <p:tavLst>
                                        <p:tav tm="0">
                                          <p:val>
                                            <p:fltVal val="0"/>
                                          </p:val>
                                        </p:tav>
                                        <p:tav tm="100000">
                                          <p:val>
                                            <p:strVal val="#ppt_w"/>
                                          </p:val>
                                        </p:tav>
                                      </p:tavLst>
                                    </p:anim>
                                    <p:anim calcmode="lin" valueType="num">
                                      <p:cBhvr>
                                        <p:cTn id="44" dur="500" fill="hold"/>
                                        <p:tgtEl>
                                          <p:spTgt spid="56329"/>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56330"/>
                                        </p:tgtEl>
                                        <p:attrNameLst>
                                          <p:attrName>style.visibility</p:attrName>
                                        </p:attrNameLst>
                                      </p:cBhvr>
                                      <p:to>
                                        <p:strVal val="visible"/>
                                      </p:to>
                                    </p:set>
                                    <p:anim calcmode="lin" valueType="num">
                                      <p:cBhvr>
                                        <p:cTn id="49" dur="500" fill="hold"/>
                                        <p:tgtEl>
                                          <p:spTgt spid="56330"/>
                                        </p:tgtEl>
                                        <p:attrNameLst>
                                          <p:attrName>ppt_w</p:attrName>
                                        </p:attrNameLst>
                                      </p:cBhvr>
                                      <p:tavLst>
                                        <p:tav tm="0">
                                          <p:val>
                                            <p:fltVal val="0"/>
                                          </p:val>
                                        </p:tav>
                                        <p:tav tm="100000">
                                          <p:val>
                                            <p:strVal val="#ppt_w"/>
                                          </p:val>
                                        </p:tav>
                                      </p:tavLst>
                                    </p:anim>
                                    <p:anim calcmode="lin" valueType="num">
                                      <p:cBhvr>
                                        <p:cTn id="50" dur="500" fill="hold"/>
                                        <p:tgtEl>
                                          <p:spTgt spid="56330"/>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56331"/>
                                        </p:tgtEl>
                                        <p:attrNameLst>
                                          <p:attrName>style.visibility</p:attrName>
                                        </p:attrNameLst>
                                      </p:cBhvr>
                                      <p:to>
                                        <p:strVal val="visible"/>
                                      </p:to>
                                    </p:set>
                                    <p:anim calcmode="lin" valueType="num">
                                      <p:cBhvr>
                                        <p:cTn id="55" dur="500" fill="hold"/>
                                        <p:tgtEl>
                                          <p:spTgt spid="56331"/>
                                        </p:tgtEl>
                                        <p:attrNameLst>
                                          <p:attrName>ppt_w</p:attrName>
                                        </p:attrNameLst>
                                      </p:cBhvr>
                                      <p:tavLst>
                                        <p:tav tm="0">
                                          <p:val>
                                            <p:fltVal val="0"/>
                                          </p:val>
                                        </p:tav>
                                        <p:tav tm="100000">
                                          <p:val>
                                            <p:strVal val="#ppt_w"/>
                                          </p:val>
                                        </p:tav>
                                      </p:tavLst>
                                    </p:anim>
                                    <p:anim calcmode="lin" valueType="num">
                                      <p:cBhvr>
                                        <p:cTn id="56" dur="500" fill="hold"/>
                                        <p:tgtEl>
                                          <p:spTgt spid="56331"/>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ntr" presetSubtype="10" fill="hold" nodeType="clickEffect">
                                  <p:stCondLst>
                                    <p:cond delay="0"/>
                                  </p:stCondLst>
                                  <p:childTnLst>
                                    <p:set>
                                      <p:cBhvr>
                                        <p:cTn id="60" dur="1" fill="hold">
                                          <p:stCondLst>
                                            <p:cond delay="0"/>
                                          </p:stCondLst>
                                        </p:cTn>
                                        <p:tgtEl>
                                          <p:spTgt spid="56332"/>
                                        </p:tgtEl>
                                        <p:attrNameLst>
                                          <p:attrName>style.visibility</p:attrName>
                                        </p:attrNameLst>
                                      </p:cBhvr>
                                      <p:to>
                                        <p:strVal val="visible"/>
                                      </p:to>
                                    </p:set>
                                    <p:anim calcmode="lin" valueType="num">
                                      <p:cBhvr>
                                        <p:cTn id="61" dur="500" fill="hold"/>
                                        <p:tgtEl>
                                          <p:spTgt spid="56332"/>
                                        </p:tgtEl>
                                        <p:attrNameLst>
                                          <p:attrName>ppt_w</p:attrName>
                                        </p:attrNameLst>
                                      </p:cBhvr>
                                      <p:tavLst>
                                        <p:tav tm="0">
                                          <p:val>
                                            <p:fltVal val="0"/>
                                          </p:val>
                                        </p:tav>
                                        <p:tav tm="100000">
                                          <p:val>
                                            <p:strVal val="#ppt_w"/>
                                          </p:val>
                                        </p:tav>
                                      </p:tavLst>
                                    </p:anim>
                                    <p:anim calcmode="lin" valueType="num">
                                      <p:cBhvr>
                                        <p:cTn id="62" dur="500" fill="hold"/>
                                        <p:tgtEl>
                                          <p:spTgt spid="5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autoUpdateAnimBg="0"/>
      <p:bldP spid="56324" grpId="0" autoUpdateAnimBg="0"/>
      <p:bldP spid="56325" grpId="0" autoUpdateAnimBg="0"/>
      <p:bldP spid="56326" grpId="0" autoUpdateAnimBg="0"/>
      <p:bldP spid="56327" grpId="0" autoUpdateAnimBg="0"/>
      <p:bldP spid="56329" grpId="0" autoUpdateAnimBg="0"/>
      <p:bldP spid="56330" grpId="0" autoUpdateAnimBg="0"/>
      <p:bldP spid="56331" grpId="0" autoUpdateAnimBg="0"/>
      <p:bldP spid="5633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30864209-D213-FE5D-BA6F-6A04E79FA150}"/>
              </a:ext>
            </a:extLst>
          </p:cNvPr>
          <p:cNvSpPr txBox="1">
            <a:spLocks noChangeArrowheads="1"/>
          </p:cNvSpPr>
          <p:nvPr/>
        </p:nvSpPr>
        <p:spPr bwMode="auto">
          <a:xfrm>
            <a:off x="0" y="304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Darcy and Fitzwilliam leave. </a:t>
            </a:r>
          </a:p>
        </p:txBody>
      </p:sp>
      <p:sp>
        <p:nvSpPr>
          <p:cNvPr id="57347" name="Text Box 3">
            <a:extLst>
              <a:ext uri="{FF2B5EF4-FFF2-40B4-BE49-F238E27FC236}">
                <a16:creationId xmlns:a16="http://schemas.microsoft.com/office/drawing/2014/main" id="{E3471F6D-73C2-BA1E-09A3-2026466A72D7}"/>
              </a:ext>
            </a:extLst>
          </p:cNvPr>
          <p:cNvSpPr txBox="1">
            <a:spLocks noChangeArrowheads="1"/>
          </p:cNvSpPr>
          <p:nvPr/>
        </p:nvSpPr>
        <p:spPr bwMode="auto">
          <a:xfrm>
            <a:off x="0" y="7620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Elizabeth, Maria and Jane return to Longbourne, meeting Kitty and Lydia on the way. </a:t>
            </a:r>
          </a:p>
        </p:txBody>
      </p:sp>
      <p:sp>
        <p:nvSpPr>
          <p:cNvPr id="57348" name="Text Box 4">
            <a:extLst>
              <a:ext uri="{FF2B5EF4-FFF2-40B4-BE49-F238E27FC236}">
                <a16:creationId xmlns:a16="http://schemas.microsoft.com/office/drawing/2014/main" id="{DD1F1C70-E232-5C0B-998C-AA6EB153EA15}"/>
              </a:ext>
            </a:extLst>
          </p:cNvPr>
          <p:cNvSpPr txBox="1">
            <a:spLocks noChangeArrowheads="1"/>
          </p:cNvSpPr>
          <p:nvPr/>
        </p:nvSpPr>
        <p:spPr bwMode="auto">
          <a:xfrm>
            <a:off x="0" y="1676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Elizabeth does not reveal what she has learned about Wickham. </a:t>
            </a:r>
            <a:endParaRPr lang="en-US" altLang="en-US"/>
          </a:p>
        </p:txBody>
      </p:sp>
      <p:sp>
        <p:nvSpPr>
          <p:cNvPr id="57349" name="Text Box 5">
            <a:extLst>
              <a:ext uri="{FF2B5EF4-FFF2-40B4-BE49-F238E27FC236}">
                <a16:creationId xmlns:a16="http://schemas.microsoft.com/office/drawing/2014/main" id="{911EA41C-9732-C008-DA04-4A4EDC4AE535}"/>
              </a:ext>
            </a:extLst>
          </p:cNvPr>
          <p:cNvSpPr txBox="1">
            <a:spLocks noChangeArrowheads="1"/>
          </p:cNvSpPr>
          <p:nvPr/>
        </p:nvSpPr>
        <p:spPr bwMode="auto">
          <a:xfrm>
            <a:off x="0" y="2209800"/>
            <a:ext cx="883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Lydia invited by Mrs Forster to go with regiment to Brighton; Elizabeth advises against it but is ignored. </a:t>
            </a:r>
            <a:endParaRPr lang="en-US" altLang="en-US"/>
          </a:p>
        </p:txBody>
      </p:sp>
      <p:sp>
        <p:nvSpPr>
          <p:cNvPr id="57350" name="Text Box 6">
            <a:extLst>
              <a:ext uri="{FF2B5EF4-FFF2-40B4-BE49-F238E27FC236}">
                <a16:creationId xmlns:a16="http://schemas.microsoft.com/office/drawing/2014/main" id="{DFE2BB03-38F4-5C73-9F42-DA53731F9B8B}"/>
              </a:ext>
            </a:extLst>
          </p:cNvPr>
          <p:cNvSpPr txBox="1">
            <a:spLocks noChangeArrowheads="1"/>
          </p:cNvSpPr>
          <p:nvPr/>
        </p:nvSpPr>
        <p:spPr bwMode="auto">
          <a:xfrm>
            <a:off x="0" y="31242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Elizabeth and Wickham talk of Darcy; Elizabeth hints that she knows the truth. </a:t>
            </a:r>
            <a:endParaRPr lang="en-US" altLang="en-US"/>
          </a:p>
        </p:txBody>
      </p:sp>
      <p:sp>
        <p:nvSpPr>
          <p:cNvPr id="57351" name="Text Box 7">
            <a:extLst>
              <a:ext uri="{FF2B5EF4-FFF2-40B4-BE49-F238E27FC236}">
                <a16:creationId xmlns:a16="http://schemas.microsoft.com/office/drawing/2014/main" id="{34E05240-CE2B-9B80-DA79-FA2BA41484DB}"/>
              </a:ext>
            </a:extLst>
          </p:cNvPr>
          <p:cNvSpPr txBox="1">
            <a:spLocks noChangeArrowheads="1"/>
          </p:cNvSpPr>
          <p:nvPr/>
        </p:nvSpPr>
        <p:spPr bwMode="auto">
          <a:xfrm>
            <a:off x="0" y="39624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Elizabeth and Gardiners go to Derbyshire on holiday.</a:t>
            </a:r>
            <a:endParaRPr lang="en-US" altLang="en-US"/>
          </a:p>
        </p:txBody>
      </p:sp>
      <p:sp>
        <p:nvSpPr>
          <p:cNvPr id="57352" name="Text Box 8">
            <a:extLst>
              <a:ext uri="{FF2B5EF4-FFF2-40B4-BE49-F238E27FC236}">
                <a16:creationId xmlns:a16="http://schemas.microsoft.com/office/drawing/2014/main" id="{26F22D32-B65F-693F-7066-625EE00D752C}"/>
              </a:ext>
            </a:extLst>
          </p:cNvPr>
          <p:cNvSpPr txBox="1">
            <a:spLocks noChangeArrowheads="1"/>
          </p:cNvSpPr>
          <p:nvPr/>
        </p:nvSpPr>
        <p:spPr bwMode="auto">
          <a:xfrm>
            <a:off x="0" y="44958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They visit Pemberley; housekeeper's positive report; Darcy appears. </a:t>
            </a:r>
            <a:endParaRPr lang="en-US" altLang="en-US"/>
          </a:p>
        </p:txBody>
      </p:sp>
      <p:sp>
        <p:nvSpPr>
          <p:cNvPr id="57353" name="Text Box 9">
            <a:extLst>
              <a:ext uri="{FF2B5EF4-FFF2-40B4-BE49-F238E27FC236}">
                <a16:creationId xmlns:a16="http://schemas.microsoft.com/office/drawing/2014/main" id="{ED9637AF-DC49-9E7D-3B9F-C261EFFB807D}"/>
              </a:ext>
            </a:extLst>
          </p:cNvPr>
          <p:cNvSpPr txBox="1">
            <a:spLocks noChangeArrowheads="1"/>
          </p:cNvSpPr>
          <p:nvPr/>
        </p:nvSpPr>
        <p:spPr bwMode="auto">
          <a:xfrm>
            <a:off x="0" y="5410200"/>
            <a:ext cx="891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Visit with Bingleys, introduced to Georgiana Darcy. </a:t>
            </a:r>
          </a:p>
        </p:txBody>
      </p:sp>
      <p:sp>
        <p:nvSpPr>
          <p:cNvPr id="57354" name="Text Box 10">
            <a:extLst>
              <a:ext uri="{FF2B5EF4-FFF2-40B4-BE49-F238E27FC236}">
                <a16:creationId xmlns:a16="http://schemas.microsoft.com/office/drawing/2014/main" id="{A9F6CE6A-DB6D-35B2-3FEF-A2BD714167D7}"/>
              </a:ext>
            </a:extLst>
          </p:cNvPr>
          <p:cNvSpPr txBox="1">
            <a:spLocks noChangeArrowheads="1"/>
          </p:cNvSpPr>
          <p:nvPr/>
        </p:nvSpPr>
        <p:spPr bwMode="auto">
          <a:xfrm>
            <a:off x="0" y="60960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Letters from Jane about Lydia and Wickham's elopement.</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7347"/>
                                        </p:tgtEl>
                                        <p:attrNameLst>
                                          <p:attrName>style.visibility</p:attrName>
                                        </p:attrNameLst>
                                      </p:cBhvr>
                                      <p:to>
                                        <p:strVal val="visible"/>
                                      </p:to>
                                    </p:set>
                                    <p:anim calcmode="lin" valueType="num">
                                      <p:cBhvr>
                                        <p:cTn id="13" dur="500" fill="hold"/>
                                        <p:tgtEl>
                                          <p:spTgt spid="57347"/>
                                        </p:tgtEl>
                                        <p:attrNameLst>
                                          <p:attrName>ppt_w</p:attrName>
                                        </p:attrNameLst>
                                      </p:cBhvr>
                                      <p:tavLst>
                                        <p:tav tm="0">
                                          <p:val>
                                            <p:fltVal val="0"/>
                                          </p:val>
                                        </p:tav>
                                        <p:tav tm="100000">
                                          <p:val>
                                            <p:strVal val="#ppt_w"/>
                                          </p:val>
                                        </p:tav>
                                      </p:tavLst>
                                    </p:anim>
                                    <p:anim calcmode="lin" valueType="num">
                                      <p:cBhvr>
                                        <p:cTn id="14" dur="500" fill="hold"/>
                                        <p:tgtEl>
                                          <p:spTgt spid="5734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 calcmode="lin" valueType="num">
                                      <p:cBhvr>
                                        <p:cTn id="19" dur="500" fill="hold"/>
                                        <p:tgtEl>
                                          <p:spTgt spid="57348"/>
                                        </p:tgtEl>
                                        <p:attrNameLst>
                                          <p:attrName>ppt_w</p:attrName>
                                        </p:attrNameLst>
                                      </p:cBhvr>
                                      <p:tavLst>
                                        <p:tav tm="0">
                                          <p:val>
                                            <p:fltVal val="0"/>
                                          </p:val>
                                        </p:tav>
                                        <p:tav tm="100000">
                                          <p:val>
                                            <p:strVal val="#ppt_w"/>
                                          </p:val>
                                        </p:tav>
                                      </p:tavLst>
                                    </p:anim>
                                    <p:anim calcmode="lin" valueType="num">
                                      <p:cBhvr>
                                        <p:cTn id="20" dur="500" fill="hold"/>
                                        <p:tgtEl>
                                          <p:spTgt spid="5734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7349"/>
                                        </p:tgtEl>
                                        <p:attrNameLst>
                                          <p:attrName>style.visibility</p:attrName>
                                        </p:attrNameLst>
                                      </p:cBhvr>
                                      <p:to>
                                        <p:strVal val="visible"/>
                                      </p:to>
                                    </p:set>
                                    <p:anim calcmode="lin" valueType="num">
                                      <p:cBhvr>
                                        <p:cTn id="25" dur="500" fill="hold"/>
                                        <p:tgtEl>
                                          <p:spTgt spid="57349"/>
                                        </p:tgtEl>
                                        <p:attrNameLst>
                                          <p:attrName>ppt_w</p:attrName>
                                        </p:attrNameLst>
                                      </p:cBhvr>
                                      <p:tavLst>
                                        <p:tav tm="0">
                                          <p:val>
                                            <p:fltVal val="0"/>
                                          </p:val>
                                        </p:tav>
                                        <p:tav tm="100000">
                                          <p:val>
                                            <p:strVal val="#ppt_w"/>
                                          </p:val>
                                        </p:tav>
                                      </p:tavLst>
                                    </p:anim>
                                    <p:anim calcmode="lin" valueType="num">
                                      <p:cBhvr>
                                        <p:cTn id="26" dur="500" fill="hold"/>
                                        <p:tgtEl>
                                          <p:spTgt spid="5734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7350"/>
                                        </p:tgtEl>
                                        <p:attrNameLst>
                                          <p:attrName>style.visibility</p:attrName>
                                        </p:attrNameLst>
                                      </p:cBhvr>
                                      <p:to>
                                        <p:strVal val="visible"/>
                                      </p:to>
                                    </p:set>
                                    <p:anim calcmode="lin" valueType="num">
                                      <p:cBhvr>
                                        <p:cTn id="31" dur="500" fill="hold"/>
                                        <p:tgtEl>
                                          <p:spTgt spid="57350"/>
                                        </p:tgtEl>
                                        <p:attrNameLst>
                                          <p:attrName>ppt_w</p:attrName>
                                        </p:attrNameLst>
                                      </p:cBhvr>
                                      <p:tavLst>
                                        <p:tav tm="0">
                                          <p:val>
                                            <p:fltVal val="0"/>
                                          </p:val>
                                        </p:tav>
                                        <p:tav tm="100000">
                                          <p:val>
                                            <p:strVal val="#ppt_w"/>
                                          </p:val>
                                        </p:tav>
                                      </p:tavLst>
                                    </p:anim>
                                    <p:anim calcmode="lin" valueType="num">
                                      <p:cBhvr>
                                        <p:cTn id="32" dur="500" fill="hold"/>
                                        <p:tgtEl>
                                          <p:spTgt spid="5735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57351"/>
                                        </p:tgtEl>
                                        <p:attrNameLst>
                                          <p:attrName>style.visibility</p:attrName>
                                        </p:attrNameLst>
                                      </p:cBhvr>
                                      <p:to>
                                        <p:strVal val="visible"/>
                                      </p:to>
                                    </p:set>
                                    <p:anim calcmode="lin" valueType="num">
                                      <p:cBhvr>
                                        <p:cTn id="37" dur="500" fill="hold"/>
                                        <p:tgtEl>
                                          <p:spTgt spid="57351"/>
                                        </p:tgtEl>
                                        <p:attrNameLst>
                                          <p:attrName>ppt_w</p:attrName>
                                        </p:attrNameLst>
                                      </p:cBhvr>
                                      <p:tavLst>
                                        <p:tav tm="0">
                                          <p:val>
                                            <p:fltVal val="0"/>
                                          </p:val>
                                        </p:tav>
                                        <p:tav tm="100000">
                                          <p:val>
                                            <p:strVal val="#ppt_w"/>
                                          </p:val>
                                        </p:tav>
                                      </p:tavLst>
                                    </p:anim>
                                    <p:anim calcmode="lin" valueType="num">
                                      <p:cBhvr>
                                        <p:cTn id="38" dur="500" fill="hold"/>
                                        <p:tgtEl>
                                          <p:spTgt spid="57351"/>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57352"/>
                                        </p:tgtEl>
                                        <p:attrNameLst>
                                          <p:attrName>style.visibility</p:attrName>
                                        </p:attrNameLst>
                                      </p:cBhvr>
                                      <p:to>
                                        <p:strVal val="visible"/>
                                      </p:to>
                                    </p:set>
                                    <p:anim calcmode="lin" valueType="num">
                                      <p:cBhvr>
                                        <p:cTn id="43" dur="500" fill="hold"/>
                                        <p:tgtEl>
                                          <p:spTgt spid="57352"/>
                                        </p:tgtEl>
                                        <p:attrNameLst>
                                          <p:attrName>ppt_w</p:attrName>
                                        </p:attrNameLst>
                                      </p:cBhvr>
                                      <p:tavLst>
                                        <p:tav tm="0">
                                          <p:val>
                                            <p:fltVal val="0"/>
                                          </p:val>
                                        </p:tav>
                                        <p:tav tm="100000">
                                          <p:val>
                                            <p:strVal val="#ppt_w"/>
                                          </p:val>
                                        </p:tav>
                                      </p:tavLst>
                                    </p:anim>
                                    <p:anim calcmode="lin" valueType="num">
                                      <p:cBhvr>
                                        <p:cTn id="44" dur="500" fill="hold"/>
                                        <p:tgtEl>
                                          <p:spTgt spid="57352"/>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57353"/>
                                        </p:tgtEl>
                                        <p:attrNameLst>
                                          <p:attrName>style.visibility</p:attrName>
                                        </p:attrNameLst>
                                      </p:cBhvr>
                                      <p:to>
                                        <p:strVal val="visible"/>
                                      </p:to>
                                    </p:set>
                                    <p:anim calcmode="lin" valueType="num">
                                      <p:cBhvr>
                                        <p:cTn id="49" dur="500" fill="hold"/>
                                        <p:tgtEl>
                                          <p:spTgt spid="57353"/>
                                        </p:tgtEl>
                                        <p:attrNameLst>
                                          <p:attrName>ppt_w</p:attrName>
                                        </p:attrNameLst>
                                      </p:cBhvr>
                                      <p:tavLst>
                                        <p:tav tm="0">
                                          <p:val>
                                            <p:fltVal val="0"/>
                                          </p:val>
                                        </p:tav>
                                        <p:tav tm="100000">
                                          <p:val>
                                            <p:strVal val="#ppt_w"/>
                                          </p:val>
                                        </p:tav>
                                      </p:tavLst>
                                    </p:anim>
                                    <p:anim calcmode="lin" valueType="num">
                                      <p:cBhvr>
                                        <p:cTn id="50" dur="500" fill="hold"/>
                                        <p:tgtEl>
                                          <p:spTgt spid="5735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nodeType="clickEffect">
                                  <p:stCondLst>
                                    <p:cond delay="0"/>
                                  </p:stCondLst>
                                  <p:childTnLst>
                                    <p:set>
                                      <p:cBhvr>
                                        <p:cTn id="54" dur="1" fill="hold">
                                          <p:stCondLst>
                                            <p:cond delay="0"/>
                                          </p:stCondLst>
                                        </p:cTn>
                                        <p:tgtEl>
                                          <p:spTgt spid="57354"/>
                                        </p:tgtEl>
                                        <p:attrNameLst>
                                          <p:attrName>style.visibility</p:attrName>
                                        </p:attrNameLst>
                                      </p:cBhvr>
                                      <p:to>
                                        <p:strVal val="visible"/>
                                      </p:to>
                                    </p:set>
                                    <p:anim calcmode="lin" valueType="num">
                                      <p:cBhvr>
                                        <p:cTn id="55" dur="500" fill="hold"/>
                                        <p:tgtEl>
                                          <p:spTgt spid="57354"/>
                                        </p:tgtEl>
                                        <p:attrNameLst>
                                          <p:attrName>ppt_w</p:attrName>
                                        </p:attrNameLst>
                                      </p:cBhvr>
                                      <p:tavLst>
                                        <p:tav tm="0">
                                          <p:val>
                                            <p:fltVal val="0"/>
                                          </p:val>
                                        </p:tav>
                                        <p:tav tm="100000">
                                          <p:val>
                                            <p:strVal val="#ppt_w"/>
                                          </p:val>
                                        </p:tav>
                                      </p:tavLst>
                                    </p:anim>
                                    <p:anim calcmode="lin" valueType="num">
                                      <p:cBhvr>
                                        <p:cTn id="56" dur="500" fill="hold"/>
                                        <p:tgtEl>
                                          <p:spTgt spid="573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autoUpdateAnimBg="0"/>
      <p:bldP spid="57348" grpId="0" autoUpdateAnimBg="0"/>
      <p:bldP spid="57349" grpId="0" autoUpdateAnimBg="0"/>
      <p:bldP spid="57350" grpId="0" autoUpdateAnimBg="0"/>
      <p:bldP spid="57351" grpId="0" autoUpdateAnimBg="0"/>
      <p:bldP spid="57352" grpId="0" autoUpdateAnimBg="0"/>
      <p:bldP spid="57353" grpId="0" autoUpdateAnimBg="0"/>
      <p:bldP spid="5735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7451E5DF-44FC-89F1-C9E0-72651B36B6E6}"/>
              </a:ext>
            </a:extLst>
          </p:cNvPr>
          <p:cNvSpPr txBox="1">
            <a:spLocks noChangeArrowheads="1"/>
          </p:cNvSpPr>
          <p:nvPr/>
        </p:nvSpPr>
        <p:spPr bwMode="auto">
          <a:xfrm>
            <a:off x="228600" y="381000"/>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Return to Longbourne; marriage of Lydia and Wickham arranged; Elizabeth learns of Darcy's involvement in this. </a:t>
            </a:r>
          </a:p>
        </p:txBody>
      </p:sp>
      <p:sp>
        <p:nvSpPr>
          <p:cNvPr id="58372" name="Text Box 4">
            <a:extLst>
              <a:ext uri="{FF2B5EF4-FFF2-40B4-BE49-F238E27FC236}">
                <a16:creationId xmlns:a16="http://schemas.microsoft.com/office/drawing/2014/main" id="{7FAE67AD-11B8-BFA6-A23D-D92CE80F3E9A}"/>
              </a:ext>
            </a:extLst>
          </p:cNvPr>
          <p:cNvSpPr txBox="1">
            <a:spLocks noChangeArrowheads="1"/>
          </p:cNvSpPr>
          <p:nvPr/>
        </p:nvSpPr>
        <p:spPr bwMode="auto">
          <a:xfrm>
            <a:off x="228600" y="12954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Bingley and Darcy return to Netherfield; Bingley proposes to Jane. </a:t>
            </a:r>
            <a:endParaRPr lang="en-US" altLang="en-US"/>
          </a:p>
        </p:txBody>
      </p:sp>
      <p:sp>
        <p:nvSpPr>
          <p:cNvPr id="58373" name="Text Box 5">
            <a:extLst>
              <a:ext uri="{FF2B5EF4-FFF2-40B4-BE49-F238E27FC236}">
                <a16:creationId xmlns:a16="http://schemas.microsoft.com/office/drawing/2014/main" id="{F7B6C1B7-970C-168C-2386-82BD82C43AFF}"/>
              </a:ext>
            </a:extLst>
          </p:cNvPr>
          <p:cNvSpPr txBox="1">
            <a:spLocks noChangeArrowheads="1"/>
          </p:cNvSpPr>
          <p:nvPr/>
        </p:nvSpPr>
        <p:spPr bwMode="auto">
          <a:xfrm>
            <a:off x="228600" y="18288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Lady Catherine arrives to threaten Elizabeth not to marry Darcy; letter from Collins warning against the same thing. </a:t>
            </a:r>
            <a:endParaRPr lang="en-US" altLang="en-US"/>
          </a:p>
        </p:txBody>
      </p:sp>
      <p:sp>
        <p:nvSpPr>
          <p:cNvPr id="58374" name="Text Box 6">
            <a:extLst>
              <a:ext uri="{FF2B5EF4-FFF2-40B4-BE49-F238E27FC236}">
                <a16:creationId xmlns:a16="http://schemas.microsoft.com/office/drawing/2014/main" id="{18CA4C71-3841-85D0-DD4D-383DA0C65E7C}"/>
              </a:ext>
            </a:extLst>
          </p:cNvPr>
          <p:cNvSpPr txBox="1">
            <a:spLocks noChangeArrowheads="1"/>
          </p:cNvSpPr>
          <p:nvPr/>
        </p:nvSpPr>
        <p:spPr bwMode="auto">
          <a:xfrm>
            <a:off x="228600" y="27432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Darcy returns from London, proposes marriage, accepted. </a:t>
            </a:r>
            <a:endParaRPr lang="en-US" altLang="en-US"/>
          </a:p>
        </p:txBody>
      </p:sp>
      <p:sp>
        <p:nvSpPr>
          <p:cNvPr id="58375" name="Text Box 7">
            <a:extLst>
              <a:ext uri="{FF2B5EF4-FFF2-40B4-BE49-F238E27FC236}">
                <a16:creationId xmlns:a16="http://schemas.microsoft.com/office/drawing/2014/main" id="{119F44FA-C462-4819-5101-FAA476C65987}"/>
              </a:ext>
            </a:extLst>
          </p:cNvPr>
          <p:cNvSpPr txBox="1">
            <a:spLocks noChangeArrowheads="1"/>
          </p:cNvSpPr>
          <p:nvPr/>
        </p:nvSpPr>
        <p:spPr bwMode="auto">
          <a:xfrm>
            <a:off x="228600" y="3276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Reactions of family to news. </a:t>
            </a:r>
            <a:endParaRPr lang="en-US" altLang="en-US"/>
          </a:p>
        </p:txBody>
      </p:sp>
      <p:sp>
        <p:nvSpPr>
          <p:cNvPr id="58376" name="Text Box 8">
            <a:extLst>
              <a:ext uri="{FF2B5EF4-FFF2-40B4-BE49-F238E27FC236}">
                <a16:creationId xmlns:a16="http://schemas.microsoft.com/office/drawing/2014/main" id="{A8FFE454-A1EE-CA09-3FC9-06669712E648}"/>
              </a:ext>
            </a:extLst>
          </p:cNvPr>
          <p:cNvSpPr txBox="1">
            <a:spLocks noChangeArrowheads="1"/>
          </p:cNvSpPr>
          <p:nvPr/>
        </p:nvSpPr>
        <p:spPr bwMode="auto">
          <a:xfrm>
            <a:off x="228600" y="3810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0066"/>
                </a:solidFill>
                <a:latin typeface="Centaur" panose="02030504050205020304" pitchFamily="18" charset="0"/>
                <a:cs typeface="Times New Roman" panose="02020603050405020304" pitchFamily="18" charset="0"/>
              </a:rPr>
              <a:t>Marriage</a:t>
            </a:r>
            <a:r>
              <a:rPr lang="en-GB" altLang="en-US" sz="2400">
                <a:solidFill>
                  <a:srgbClr val="000066"/>
                </a:solidFill>
                <a:latin typeface="Centaur" panose="02030504050205020304" pitchFamily="18" charset="0"/>
                <a:cs typeface="Times New Roman" panose="02020603050405020304" pitchFamily="18" charset="0"/>
              </a:rPr>
              <a:t>s of Charles Bingley to Jane and Darcy to Elizabeth.</a:t>
            </a:r>
            <a:endParaRPr lang="en-US" altLang="en-US"/>
          </a:p>
        </p:txBody>
      </p:sp>
      <p:sp>
        <p:nvSpPr>
          <p:cNvPr id="58377" name="WordArt 9">
            <a:extLst>
              <a:ext uri="{FF2B5EF4-FFF2-40B4-BE49-F238E27FC236}">
                <a16:creationId xmlns:a16="http://schemas.microsoft.com/office/drawing/2014/main" id="{55839BF5-A1AA-6663-9361-0E36ACA5056E}"/>
              </a:ext>
            </a:extLst>
          </p:cNvPr>
          <p:cNvSpPr>
            <a:spLocks noChangeArrowheads="1" noChangeShapeType="1" noTextEdit="1"/>
          </p:cNvSpPr>
          <p:nvPr/>
        </p:nvSpPr>
        <p:spPr bwMode="auto">
          <a:xfrm>
            <a:off x="2438400" y="4800600"/>
            <a:ext cx="4114800" cy="114300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500" fill="hold"/>
                                        <p:tgtEl>
                                          <p:spTgt spid="58370"/>
                                        </p:tgtEl>
                                        <p:attrNameLst>
                                          <p:attrName>ppt_w</p:attrName>
                                        </p:attrNameLst>
                                      </p:cBhvr>
                                      <p:tavLst>
                                        <p:tav tm="0">
                                          <p:val>
                                            <p:fltVal val="0"/>
                                          </p:val>
                                        </p:tav>
                                        <p:tav tm="100000">
                                          <p:val>
                                            <p:strVal val="#ppt_w"/>
                                          </p:val>
                                        </p:tav>
                                      </p:tavLst>
                                    </p:anim>
                                    <p:anim calcmode="lin" valueType="num">
                                      <p:cBhvr>
                                        <p:cTn id="8" dur="500" fill="hold"/>
                                        <p:tgtEl>
                                          <p:spTgt spid="5837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8372"/>
                                        </p:tgtEl>
                                        <p:attrNameLst>
                                          <p:attrName>style.visibility</p:attrName>
                                        </p:attrNameLst>
                                      </p:cBhvr>
                                      <p:to>
                                        <p:strVal val="visible"/>
                                      </p:to>
                                    </p:set>
                                    <p:anim calcmode="lin" valueType="num">
                                      <p:cBhvr>
                                        <p:cTn id="13" dur="500" fill="hold"/>
                                        <p:tgtEl>
                                          <p:spTgt spid="58372"/>
                                        </p:tgtEl>
                                        <p:attrNameLst>
                                          <p:attrName>ppt_w</p:attrName>
                                        </p:attrNameLst>
                                      </p:cBhvr>
                                      <p:tavLst>
                                        <p:tav tm="0">
                                          <p:val>
                                            <p:fltVal val="0"/>
                                          </p:val>
                                        </p:tav>
                                        <p:tav tm="100000">
                                          <p:val>
                                            <p:strVal val="#ppt_w"/>
                                          </p:val>
                                        </p:tav>
                                      </p:tavLst>
                                    </p:anim>
                                    <p:anim calcmode="lin" valueType="num">
                                      <p:cBhvr>
                                        <p:cTn id="14" dur="500" fill="hold"/>
                                        <p:tgtEl>
                                          <p:spTgt spid="5837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8373"/>
                                        </p:tgtEl>
                                        <p:attrNameLst>
                                          <p:attrName>style.visibility</p:attrName>
                                        </p:attrNameLst>
                                      </p:cBhvr>
                                      <p:to>
                                        <p:strVal val="visible"/>
                                      </p:to>
                                    </p:set>
                                    <p:anim calcmode="lin" valueType="num">
                                      <p:cBhvr>
                                        <p:cTn id="19" dur="500" fill="hold"/>
                                        <p:tgtEl>
                                          <p:spTgt spid="58373"/>
                                        </p:tgtEl>
                                        <p:attrNameLst>
                                          <p:attrName>ppt_w</p:attrName>
                                        </p:attrNameLst>
                                      </p:cBhvr>
                                      <p:tavLst>
                                        <p:tav tm="0">
                                          <p:val>
                                            <p:fltVal val="0"/>
                                          </p:val>
                                        </p:tav>
                                        <p:tav tm="100000">
                                          <p:val>
                                            <p:strVal val="#ppt_w"/>
                                          </p:val>
                                        </p:tav>
                                      </p:tavLst>
                                    </p:anim>
                                    <p:anim calcmode="lin" valueType="num">
                                      <p:cBhvr>
                                        <p:cTn id="20" dur="500" fill="hold"/>
                                        <p:tgtEl>
                                          <p:spTgt spid="58373"/>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8374"/>
                                        </p:tgtEl>
                                        <p:attrNameLst>
                                          <p:attrName>style.visibility</p:attrName>
                                        </p:attrNameLst>
                                      </p:cBhvr>
                                      <p:to>
                                        <p:strVal val="visible"/>
                                      </p:to>
                                    </p:set>
                                    <p:anim calcmode="lin" valueType="num">
                                      <p:cBhvr>
                                        <p:cTn id="25" dur="500" fill="hold"/>
                                        <p:tgtEl>
                                          <p:spTgt spid="58374"/>
                                        </p:tgtEl>
                                        <p:attrNameLst>
                                          <p:attrName>ppt_w</p:attrName>
                                        </p:attrNameLst>
                                      </p:cBhvr>
                                      <p:tavLst>
                                        <p:tav tm="0">
                                          <p:val>
                                            <p:fltVal val="0"/>
                                          </p:val>
                                        </p:tav>
                                        <p:tav tm="100000">
                                          <p:val>
                                            <p:strVal val="#ppt_w"/>
                                          </p:val>
                                        </p:tav>
                                      </p:tavLst>
                                    </p:anim>
                                    <p:anim calcmode="lin" valueType="num">
                                      <p:cBhvr>
                                        <p:cTn id="26" dur="500" fill="hold"/>
                                        <p:tgtEl>
                                          <p:spTgt spid="58374"/>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8375"/>
                                        </p:tgtEl>
                                        <p:attrNameLst>
                                          <p:attrName>style.visibility</p:attrName>
                                        </p:attrNameLst>
                                      </p:cBhvr>
                                      <p:to>
                                        <p:strVal val="visible"/>
                                      </p:to>
                                    </p:set>
                                    <p:anim calcmode="lin" valueType="num">
                                      <p:cBhvr>
                                        <p:cTn id="31" dur="500" fill="hold"/>
                                        <p:tgtEl>
                                          <p:spTgt spid="58375"/>
                                        </p:tgtEl>
                                        <p:attrNameLst>
                                          <p:attrName>ppt_w</p:attrName>
                                        </p:attrNameLst>
                                      </p:cBhvr>
                                      <p:tavLst>
                                        <p:tav tm="0">
                                          <p:val>
                                            <p:fltVal val="0"/>
                                          </p:val>
                                        </p:tav>
                                        <p:tav tm="100000">
                                          <p:val>
                                            <p:strVal val="#ppt_w"/>
                                          </p:val>
                                        </p:tav>
                                      </p:tavLst>
                                    </p:anim>
                                    <p:anim calcmode="lin" valueType="num">
                                      <p:cBhvr>
                                        <p:cTn id="32" dur="500" fill="hold"/>
                                        <p:tgtEl>
                                          <p:spTgt spid="58375"/>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58376"/>
                                        </p:tgtEl>
                                        <p:attrNameLst>
                                          <p:attrName>style.visibility</p:attrName>
                                        </p:attrNameLst>
                                      </p:cBhvr>
                                      <p:to>
                                        <p:strVal val="visible"/>
                                      </p:to>
                                    </p:set>
                                    <p:anim calcmode="lin" valueType="num">
                                      <p:cBhvr>
                                        <p:cTn id="37" dur="500" fill="hold"/>
                                        <p:tgtEl>
                                          <p:spTgt spid="58376"/>
                                        </p:tgtEl>
                                        <p:attrNameLst>
                                          <p:attrName>ppt_w</p:attrName>
                                        </p:attrNameLst>
                                      </p:cBhvr>
                                      <p:tavLst>
                                        <p:tav tm="0">
                                          <p:val>
                                            <p:fltVal val="0"/>
                                          </p:val>
                                        </p:tav>
                                        <p:tav tm="100000">
                                          <p:val>
                                            <p:strVal val="#ppt_w"/>
                                          </p:val>
                                        </p:tav>
                                      </p:tavLst>
                                    </p:anim>
                                    <p:anim calcmode="lin" valueType="num">
                                      <p:cBhvr>
                                        <p:cTn id="38" dur="500" fill="hold"/>
                                        <p:tgtEl>
                                          <p:spTgt spid="58376"/>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58377"/>
                                        </p:tgtEl>
                                        <p:attrNameLst>
                                          <p:attrName>style.visibility</p:attrName>
                                        </p:attrNameLst>
                                      </p:cBhvr>
                                      <p:to>
                                        <p:strVal val="visible"/>
                                      </p:to>
                                    </p:set>
                                    <p:anim calcmode="lin" valueType="num">
                                      <p:cBhvr>
                                        <p:cTn id="43" dur="500" fill="hold"/>
                                        <p:tgtEl>
                                          <p:spTgt spid="58377"/>
                                        </p:tgtEl>
                                        <p:attrNameLst>
                                          <p:attrName>ppt_w</p:attrName>
                                        </p:attrNameLst>
                                      </p:cBhvr>
                                      <p:tavLst>
                                        <p:tav tm="0">
                                          <p:val>
                                            <p:fltVal val="0"/>
                                          </p:val>
                                        </p:tav>
                                        <p:tav tm="100000">
                                          <p:val>
                                            <p:strVal val="#ppt_w"/>
                                          </p:val>
                                        </p:tav>
                                      </p:tavLst>
                                    </p:anim>
                                    <p:anim calcmode="lin" valueType="num">
                                      <p:cBhvr>
                                        <p:cTn id="44" dur="500" fill="hold"/>
                                        <p:tgtEl>
                                          <p:spTgt spid="583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2" grpId="0" autoUpdateAnimBg="0"/>
      <p:bldP spid="58373" grpId="0" autoUpdateAnimBg="0"/>
      <p:bldP spid="58374" grpId="0" autoUpdateAnimBg="0"/>
      <p:bldP spid="58375" grpId="0" autoUpdateAnimBg="0"/>
      <p:bldP spid="5837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a:extLst>
              <a:ext uri="{FF2B5EF4-FFF2-40B4-BE49-F238E27FC236}">
                <a16:creationId xmlns:a16="http://schemas.microsoft.com/office/drawing/2014/main" id="{7E97A37C-110B-DA5A-A850-B0A96F1C2BDA}"/>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endParaRPr lang="en-GB" altLang="en-US" sz="2400">
              <a:latin typeface="Arial" panose="020B0604020202020204" pitchFamily="34" charset="0"/>
              <a:cs typeface="Arial" panose="020B0604020202020204" pitchFamily="34" charset="0"/>
            </a:endParaRPr>
          </a:p>
          <a:p>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E003AF7-334E-6142-93DD-8618AD283BE1}"/>
              </a:ext>
            </a:extLst>
          </p:cNvPr>
          <p:cNvSpPr>
            <a:spLocks noChangeArrowheads="1"/>
          </p:cNvSpPr>
          <p:nvPr/>
        </p:nvSpPr>
        <p:spPr bwMode="auto">
          <a:xfrm>
            <a:off x="395288" y="1708150"/>
            <a:ext cx="4268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pPr algn="ctr"/>
            <a:endParaRPr lang="en-GB" altLang="en-US" sz="3200" i="1"/>
          </a:p>
        </p:txBody>
      </p:sp>
      <p:sp>
        <p:nvSpPr>
          <p:cNvPr id="70659" name="Text Box 3">
            <a:extLst>
              <a:ext uri="{FF2B5EF4-FFF2-40B4-BE49-F238E27FC236}">
                <a16:creationId xmlns:a16="http://schemas.microsoft.com/office/drawing/2014/main" id="{7CA61E95-2860-DE95-68D5-AD83C9CC75A4}"/>
              </a:ext>
            </a:extLst>
          </p:cNvPr>
          <p:cNvSpPr txBox="1">
            <a:spLocks noChangeArrowheads="1"/>
          </p:cNvSpPr>
          <p:nvPr/>
        </p:nvSpPr>
        <p:spPr bwMode="auto">
          <a:xfrm>
            <a:off x="395288" y="415925"/>
            <a:ext cx="8353425"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FontTx/>
              <a:buChar char="•"/>
            </a:pPr>
            <a:r>
              <a:rPr lang="en-GB" altLang="en-US" sz="2600" i="1"/>
              <a:t>Darcy finds out about Wickham’s behaviour and makes him marry Lydia (as well as paying off his debts).</a:t>
            </a:r>
          </a:p>
          <a:p>
            <a:pPr>
              <a:buFontTx/>
              <a:buChar char="•"/>
            </a:pPr>
            <a:endParaRPr lang="en-GB" altLang="en-US" sz="2600" i="1"/>
          </a:p>
          <a:p>
            <a:pPr>
              <a:buFontTx/>
              <a:buChar char="•"/>
            </a:pPr>
            <a:r>
              <a:rPr lang="en-GB" altLang="en-US" sz="2600" i="1"/>
              <a:t>Elizabeth finds out about Darcy’s good deeds and finally falls in love with him.</a:t>
            </a:r>
          </a:p>
          <a:p>
            <a:pPr>
              <a:buFontTx/>
              <a:buChar char="•"/>
            </a:pPr>
            <a:endParaRPr lang="en-GB" altLang="en-US" sz="2600" i="1"/>
          </a:p>
          <a:p>
            <a:pPr>
              <a:buFontTx/>
              <a:buChar char="•"/>
            </a:pPr>
            <a:r>
              <a:rPr lang="en-GB" altLang="en-US" sz="2600" i="1"/>
              <a:t>Charles Bingley returns from London and proposes to Jane.  Bingley and Jane are married at the same time  as Darcy and Elizabeth.</a:t>
            </a:r>
          </a:p>
          <a:p>
            <a:pPr>
              <a:buFontTx/>
              <a:buChar char="•"/>
            </a:pPr>
            <a:endParaRPr lang="en-GB" altLang="en-US" sz="2600" i="1"/>
          </a:p>
          <a:p>
            <a:pPr>
              <a:buFontTx/>
              <a:buChar char="•"/>
            </a:pPr>
            <a:r>
              <a:rPr lang="en-GB" altLang="en-US" sz="2600" i="1"/>
              <a:t>Everyone lives happily ever after.</a:t>
            </a:r>
          </a:p>
          <a:p>
            <a:pPr>
              <a:buFontTx/>
              <a:buChar char="•"/>
            </a:pPr>
            <a:endParaRPr lang="en-GB" altLang="en-US" sz="2600"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FF3300"/>
            </a:gs>
          </a:gsLst>
          <a:lin ang="5400000" scaled="1"/>
        </a:gradFill>
        <a:effectLst/>
      </p:bgPr>
    </p:bg>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E78369EE-8C8C-BF65-46F8-38D497D0EEAB}"/>
              </a:ext>
            </a:extLst>
          </p:cNvPr>
          <p:cNvSpPr txBox="1">
            <a:spLocks noChangeArrowheads="1"/>
          </p:cNvSpPr>
          <p:nvPr/>
        </p:nvSpPr>
        <p:spPr bwMode="auto">
          <a:xfrm>
            <a:off x="0" y="21336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8800" b="1">
                <a:solidFill>
                  <a:srgbClr val="FFFF00"/>
                </a:solidFill>
                <a:latin typeface="Monotype Corsiva" panose="03010101010201010101" pitchFamily="66" charset="0"/>
              </a:rPr>
              <a:t>Pride and Prejudice</a:t>
            </a:r>
            <a:endParaRPr lang="en-US" altLang="en-US" sz="8800" b="1">
              <a:solidFill>
                <a:srgbClr val="FFFF00"/>
              </a:solidFill>
              <a:latin typeface="Monotype Corsiva" panose="03010101010201010101" pitchFamily="66" charset="0"/>
            </a:endParaRPr>
          </a:p>
        </p:txBody>
      </p:sp>
      <p:sp>
        <p:nvSpPr>
          <p:cNvPr id="2052" name="Text Box 4">
            <a:extLst>
              <a:ext uri="{FF2B5EF4-FFF2-40B4-BE49-F238E27FC236}">
                <a16:creationId xmlns:a16="http://schemas.microsoft.com/office/drawing/2014/main" id="{12CB90AF-9969-0856-7CFC-E6EC4EE2436D}"/>
              </a:ext>
            </a:extLst>
          </p:cNvPr>
          <p:cNvSpPr txBox="1">
            <a:spLocks noChangeArrowheads="1"/>
          </p:cNvSpPr>
          <p:nvPr/>
        </p:nvSpPr>
        <p:spPr bwMode="auto">
          <a:xfrm>
            <a:off x="1371600" y="41148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600" b="1">
                <a:solidFill>
                  <a:srgbClr val="FFFF00"/>
                </a:solidFill>
                <a:latin typeface="Amaze" pitchFamily="34" charset="0"/>
              </a:rPr>
              <a:t>Jane Austen</a:t>
            </a:r>
            <a:endParaRPr lang="en-US" altLang="en-US" sz="3600" b="1">
              <a:solidFill>
                <a:srgbClr val="FFFF00"/>
              </a:solidFill>
              <a:latin typeface="Amaz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p:cTn id="13" dur="500" fill="hold"/>
                                        <p:tgtEl>
                                          <p:spTgt spid="2052"/>
                                        </p:tgtEl>
                                        <p:attrNameLst>
                                          <p:attrName>ppt_w</p:attrName>
                                        </p:attrNameLst>
                                      </p:cBhvr>
                                      <p:tavLst>
                                        <p:tav tm="0">
                                          <p:val>
                                            <p:fltVal val="0"/>
                                          </p:val>
                                        </p:tav>
                                        <p:tav tm="100000">
                                          <p:val>
                                            <p:strVal val="#ppt_w"/>
                                          </p:val>
                                        </p:tav>
                                      </p:tavLst>
                                    </p:anim>
                                    <p:anim calcmode="lin" valueType="num">
                                      <p:cBhvr>
                                        <p:cTn id="14" dur="5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2F7BC89-210C-7AFE-6D8F-F984712E19A1}"/>
              </a:ext>
            </a:extLst>
          </p:cNvPr>
          <p:cNvSpPr txBox="1">
            <a:spLocks noChangeArrowheads="1"/>
          </p:cNvSpPr>
          <p:nvPr/>
        </p:nvSpPr>
        <p:spPr bwMode="auto">
          <a:xfrm>
            <a:off x="685800" y="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1"/>
                </a:solidFill>
                <a:cs typeface="Times New Roman" panose="02020603050405020304" pitchFamily="18" charset="0"/>
              </a:rPr>
              <a:t>Jane Austen (1775-1817) was a novelist.</a:t>
            </a:r>
            <a:r>
              <a:rPr lang="en-US" altLang="en-US" sz="2400">
                <a:cs typeface="Times New Roman" panose="02020603050405020304" pitchFamily="18" charset="0"/>
              </a:rPr>
              <a:t> </a:t>
            </a:r>
          </a:p>
        </p:txBody>
      </p:sp>
      <p:sp>
        <p:nvSpPr>
          <p:cNvPr id="3075" name="Text Box 3">
            <a:extLst>
              <a:ext uri="{FF2B5EF4-FFF2-40B4-BE49-F238E27FC236}">
                <a16:creationId xmlns:a16="http://schemas.microsoft.com/office/drawing/2014/main" id="{1F7E0844-1709-2EE2-4DEC-0466FCE0D31E}"/>
              </a:ext>
            </a:extLst>
          </p:cNvPr>
          <p:cNvSpPr txBox="1">
            <a:spLocks noChangeArrowheads="1"/>
          </p:cNvSpPr>
          <p:nvPr/>
        </p:nvSpPr>
        <p:spPr bwMode="auto">
          <a:xfrm>
            <a:off x="0" y="57912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FF00"/>
                </a:solidFill>
                <a:cs typeface="Times New Roman" panose="02020603050405020304" pitchFamily="18" charset="0"/>
              </a:rPr>
              <a:t>It was only after her death that she was known to be the author of these novels.</a:t>
            </a:r>
            <a:r>
              <a:rPr lang="en-US" altLang="en-US" sz="2000">
                <a:solidFill>
                  <a:srgbClr val="FFFF00"/>
                </a:solidFill>
              </a:rPr>
              <a:t> </a:t>
            </a:r>
          </a:p>
        </p:txBody>
      </p:sp>
      <p:sp>
        <p:nvSpPr>
          <p:cNvPr id="3076" name="Text Box 4">
            <a:extLst>
              <a:ext uri="{FF2B5EF4-FFF2-40B4-BE49-F238E27FC236}">
                <a16:creationId xmlns:a16="http://schemas.microsoft.com/office/drawing/2014/main" id="{7E73A243-E8F7-5A59-B4DF-02AE24DDED34}"/>
              </a:ext>
            </a:extLst>
          </p:cNvPr>
          <p:cNvSpPr txBox="1">
            <a:spLocks noChangeArrowheads="1"/>
          </p:cNvSpPr>
          <p:nvPr/>
        </p:nvSpPr>
        <p:spPr bwMode="auto">
          <a:xfrm>
            <a:off x="0" y="609600"/>
            <a:ext cx="899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She wrote 10 novels </a:t>
            </a:r>
            <a:r>
              <a:rPr lang="en-US" altLang="en-US" sz="2000" b="1">
                <a:solidFill>
                  <a:srgbClr val="FFFF00"/>
                </a:solidFill>
                <a:cs typeface="Times New Roman" panose="02020603050405020304" pitchFamily="18" charset="0"/>
              </a:rPr>
              <a:t>(which were well received at her time): </a:t>
            </a:r>
            <a:br>
              <a:rPr lang="en-US" altLang="en-US" sz="2000" b="1">
                <a:solidFill>
                  <a:srgbClr val="FFFF00"/>
                </a:solidFill>
                <a:cs typeface="Times New Roman" panose="02020603050405020304" pitchFamily="18" charset="0"/>
              </a:rPr>
            </a:br>
            <a:endParaRPr lang="en-US" altLang="en-US" sz="2000" b="1">
              <a:solidFill>
                <a:srgbClr val="FFFF00"/>
              </a:solidFill>
              <a:cs typeface="Times New Roman" panose="02020603050405020304" pitchFamily="18" charset="0"/>
            </a:endParaRPr>
          </a:p>
        </p:txBody>
      </p:sp>
      <p:sp>
        <p:nvSpPr>
          <p:cNvPr id="3077" name="Text Box 5">
            <a:extLst>
              <a:ext uri="{FF2B5EF4-FFF2-40B4-BE49-F238E27FC236}">
                <a16:creationId xmlns:a16="http://schemas.microsoft.com/office/drawing/2014/main" id="{CF57E1AB-64D1-7DC9-E720-8E327E5D056C}"/>
              </a:ext>
            </a:extLst>
          </p:cNvPr>
          <p:cNvSpPr txBox="1">
            <a:spLocks noChangeArrowheads="1"/>
          </p:cNvSpPr>
          <p:nvPr/>
        </p:nvSpPr>
        <p:spPr bwMode="auto">
          <a:xfrm>
            <a:off x="0" y="1066800"/>
            <a:ext cx="6853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FFFF00"/>
                </a:solidFill>
                <a:cs typeface="Times New Roman" panose="02020603050405020304" pitchFamily="18" charset="0"/>
              </a:rPr>
              <a:t>Sense and Sensibility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anonymously 1811)</a:t>
            </a:r>
            <a:r>
              <a:rPr lang="en-US" altLang="en-US" sz="2000" b="1">
                <a:solidFill>
                  <a:schemeClr val="bg1"/>
                </a:solidFill>
                <a:cs typeface="Times New Roman" panose="02020603050405020304" pitchFamily="18" charset="0"/>
              </a:rPr>
              <a:t> </a:t>
            </a:r>
          </a:p>
        </p:txBody>
      </p:sp>
      <p:sp>
        <p:nvSpPr>
          <p:cNvPr id="3078" name="Text Box 6">
            <a:extLst>
              <a:ext uri="{FF2B5EF4-FFF2-40B4-BE49-F238E27FC236}">
                <a16:creationId xmlns:a16="http://schemas.microsoft.com/office/drawing/2014/main" id="{0E14784B-0A60-8B90-57E2-EACCAD32E331}"/>
              </a:ext>
            </a:extLst>
          </p:cNvPr>
          <p:cNvSpPr txBox="1">
            <a:spLocks noChangeArrowheads="1"/>
          </p:cNvSpPr>
          <p:nvPr/>
        </p:nvSpPr>
        <p:spPr bwMode="auto">
          <a:xfrm>
            <a:off x="0" y="1524000"/>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Pride and Prejudice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anonymously 1813)</a:t>
            </a:r>
            <a:r>
              <a:rPr lang="en-US" altLang="en-US" sz="2000" b="1">
                <a:solidFill>
                  <a:schemeClr val="bg1"/>
                </a:solidFill>
                <a:cs typeface="Times New Roman" panose="02020603050405020304" pitchFamily="18" charset="0"/>
              </a:rPr>
              <a:t> </a:t>
            </a:r>
          </a:p>
        </p:txBody>
      </p:sp>
      <p:sp>
        <p:nvSpPr>
          <p:cNvPr id="3079" name="Text Box 7">
            <a:extLst>
              <a:ext uri="{FF2B5EF4-FFF2-40B4-BE49-F238E27FC236}">
                <a16:creationId xmlns:a16="http://schemas.microsoft.com/office/drawing/2014/main" id="{C1293C08-1787-1C5E-167E-837DDA6D1ECA}"/>
              </a:ext>
            </a:extLst>
          </p:cNvPr>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Mansfield Park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anonymously 1814) </a:t>
            </a:r>
          </a:p>
        </p:txBody>
      </p:sp>
      <p:sp>
        <p:nvSpPr>
          <p:cNvPr id="3080" name="Text Box 8">
            <a:extLst>
              <a:ext uri="{FF2B5EF4-FFF2-40B4-BE49-F238E27FC236}">
                <a16:creationId xmlns:a16="http://schemas.microsoft.com/office/drawing/2014/main" id="{5F1A1CEB-4F16-6D96-5CA6-F62DD2FC5EBA}"/>
              </a:ext>
            </a:extLst>
          </p:cNvPr>
          <p:cNvSpPr txBox="1">
            <a:spLocks noChangeArrowheads="1"/>
          </p:cNvSpPr>
          <p:nvPr/>
        </p:nvSpPr>
        <p:spPr bwMode="auto">
          <a:xfrm>
            <a:off x="0" y="25908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Emma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anonymously 1816)</a:t>
            </a:r>
            <a:r>
              <a:rPr lang="en-US" altLang="en-US" sz="2000" b="1">
                <a:solidFill>
                  <a:schemeClr val="bg1"/>
                </a:solidFill>
                <a:cs typeface="Times New Roman" panose="02020603050405020304" pitchFamily="18" charset="0"/>
              </a:rPr>
              <a:t> </a:t>
            </a:r>
          </a:p>
        </p:txBody>
      </p:sp>
      <p:sp>
        <p:nvSpPr>
          <p:cNvPr id="3081" name="Text Box 9">
            <a:extLst>
              <a:ext uri="{FF2B5EF4-FFF2-40B4-BE49-F238E27FC236}">
                <a16:creationId xmlns:a16="http://schemas.microsoft.com/office/drawing/2014/main" id="{59764209-88AF-9AEF-9670-ED219ACFC10D}"/>
              </a:ext>
            </a:extLst>
          </p:cNvPr>
          <p:cNvSpPr txBox="1">
            <a:spLocks noChangeArrowheads="1"/>
          </p:cNvSpPr>
          <p:nvPr/>
        </p:nvSpPr>
        <p:spPr bwMode="auto">
          <a:xfrm>
            <a:off x="0" y="30480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Northanger Abbey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a:t>
            </a:r>
          </a:p>
        </p:txBody>
      </p:sp>
      <p:sp>
        <p:nvSpPr>
          <p:cNvPr id="3082" name="Text Box 10">
            <a:extLst>
              <a:ext uri="{FF2B5EF4-FFF2-40B4-BE49-F238E27FC236}">
                <a16:creationId xmlns:a16="http://schemas.microsoft.com/office/drawing/2014/main" id="{A7B5EA4E-DB72-4E05-579D-B849F296080F}"/>
              </a:ext>
            </a:extLst>
          </p:cNvPr>
          <p:cNvSpPr txBox="1">
            <a:spLocks noChangeArrowheads="1"/>
          </p:cNvSpPr>
          <p:nvPr/>
        </p:nvSpPr>
        <p:spPr bwMode="auto">
          <a:xfrm>
            <a:off x="0" y="3505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Persuasion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a:t>
            </a:r>
          </a:p>
        </p:txBody>
      </p:sp>
      <p:sp>
        <p:nvSpPr>
          <p:cNvPr id="3083" name="Text Box 11">
            <a:extLst>
              <a:ext uri="{FF2B5EF4-FFF2-40B4-BE49-F238E27FC236}">
                <a16:creationId xmlns:a16="http://schemas.microsoft.com/office/drawing/2014/main" id="{477D35B1-7E32-024F-33CB-D3E10BF075F4}"/>
              </a:ext>
            </a:extLst>
          </p:cNvPr>
          <p:cNvSpPr txBox="1">
            <a:spLocks noChangeArrowheads="1"/>
          </p:cNvSpPr>
          <p:nvPr/>
        </p:nvSpPr>
        <p:spPr bwMode="auto">
          <a:xfrm>
            <a:off x="0" y="39624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Juvenilia I, II &amp; III </a:t>
            </a:r>
            <a:r>
              <a:rPr lang="en-US" altLang="en-US" sz="2000" b="1">
                <a:solidFill>
                  <a:srgbClr val="FFFF00"/>
                </a:solidFill>
                <a:cs typeface="Times New Roman" panose="02020603050405020304" pitchFamily="18" charset="0"/>
              </a:rPr>
              <a:t>(short stories, 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a:t>
            </a:r>
          </a:p>
        </p:txBody>
      </p:sp>
      <p:sp>
        <p:nvSpPr>
          <p:cNvPr id="3084" name="Text Box 12">
            <a:extLst>
              <a:ext uri="{FF2B5EF4-FFF2-40B4-BE49-F238E27FC236}">
                <a16:creationId xmlns:a16="http://schemas.microsoft.com/office/drawing/2014/main" id="{26A333ED-62D7-EB95-5460-CF8EBC457A5D}"/>
              </a:ext>
            </a:extLst>
          </p:cNvPr>
          <p:cNvSpPr txBox="1">
            <a:spLocks noChangeArrowheads="1"/>
          </p:cNvSpPr>
          <p:nvPr/>
        </p:nvSpPr>
        <p:spPr bwMode="auto">
          <a:xfrm>
            <a:off x="0" y="4419600"/>
            <a:ext cx="8991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Lady Susan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a:t>
            </a:r>
            <a:r>
              <a:rPr lang="en-US" altLang="en-US" sz="2000" b="1">
                <a:solidFill>
                  <a:schemeClr val="bg1"/>
                </a:solidFill>
                <a:cs typeface="Times New Roman" panose="02020603050405020304" pitchFamily="18" charset="0"/>
              </a:rPr>
              <a:t> </a:t>
            </a:r>
            <a:br>
              <a:rPr lang="en-US" altLang="en-US" sz="2000" b="1">
                <a:solidFill>
                  <a:schemeClr val="bg1"/>
                </a:solidFill>
                <a:cs typeface="Times New Roman" panose="02020603050405020304" pitchFamily="18" charset="0"/>
              </a:rPr>
            </a:br>
            <a:endParaRPr lang="en-US" altLang="en-US" sz="2000" b="1">
              <a:solidFill>
                <a:schemeClr val="bg1"/>
              </a:solidFill>
              <a:cs typeface="Times New Roman" panose="02020603050405020304" pitchFamily="18" charset="0"/>
            </a:endParaRPr>
          </a:p>
        </p:txBody>
      </p:sp>
      <p:sp>
        <p:nvSpPr>
          <p:cNvPr id="3085" name="Text Box 13">
            <a:extLst>
              <a:ext uri="{FF2B5EF4-FFF2-40B4-BE49-F238E27FC236}">
                <a16:creationId xmlns:a16="http://schemas.microsoft.com/office/drawing/2014/main" id="{EF8F20E3-2748-E0AA-C556-A39EE1AD7838}"/>
              </a:ext>
            </a:extLst>
          </p:cNvPr>
          <p:cNvSpPr txBox="1">
            <a:spLocks noChangeArrowheads="1"/>
          </p:cNvSpPr>
          <p:nvPr/>
        </p:nvSpPr>
        <p:spPr bwMode="auto">
          <a:xfrm>
            <a:off x="0" y="487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The Watsons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 </a:t>
            </a:r>
          </a:p>
        </p:txBody>
      </p:sp>
      <p:sp>
        <p:nvSpPr>
          <p:cNvPr id="3086" name="Text Box 14">
            <a:extLst>
              <a:ext uri="{FF2B5EF4-FFF2-40B4-BE49-F238E27FC236}">
                <a16:creationId xmlns:a16="http://schemas.microsoft.com/office/drawing/2014/main" id="{DCD7AF3D-5837-E6B0-7952-CC5A597E8D71}"/>
              </a:ext>
            </a:extLst>
          </p:cNvPr>
          <p:cNvSpPr txBox="1">
            <a:spLocks noChangeArrowheads="1"/>
          </p:cNvSpPr>
          <p:nvPr/>
        </p:nvSpPr>
        <p:spPr bwMode="auto">
          <a:xfrm>
            <a:off x="0" y="5334000"/>
            <a:ext cx="8763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FF00"/>
                </a:solidFill>
                <a:cs typeface="Times New Roman" panose="02020603050405020304" pitchFamily="18" charset="0"/>
              </a:rPr>
              <a:t>Sanditon </a:t>
            </a:r>
            <a:r>
              <a:rPr lang="en-US" altLang="en-US" sz="2000" b="1">
                <a:solidFill>
                  <a:srgbClr val="FFFF00"/>
                </a:solidFill>
                <a:cs typeface="Times New Roman" panose="02020603050405020304" pitchFamily="18" charset="0"/>
              </a:rPr>
              <a:t>(publi</a:t>
            </a:r>
            <a:r>
              <a:rPr lang="en-GB" altLang="en-US" sz="2000" b="1">
                <a:solidFill>
                  <a:srgbClr val="FFFF00"/>
                </a:solidFill>
                <a:cs typeface="Times New Roman" panose="02020603050405020304" pitchFamily="18" charset="0"/>
              </a:rPr>
              <a:t>sh</a:t>
            </a:r>
            <a:r>
              <a:rPr lang="en-US" altLang="en-US" sz="2000" b="1">
                <a:solidFill>
                  <a:srgbClr val="FFFF00"/>
                </a:solidFill>
                <a:cs typeface="Times New Roman" panose="02020603050405020304" pitchFamily="18" charset="0"/>
              </a:rPr>
              <a:t>ed after her death) </a:t>
            </a:r>
            <a:br>
              <a:rPr lang="en-US" altLang="en-US" sz="2000" b="1">
                <a:solidFill>
                  <a:srgbClr val="FFFF00"/>
                </a:solidFill>
                <a:cs typeface="Times New Roman" panose="02020603050405020304" pitchFamily="18" charset="0"/>
              </a:rPr>
            </a:br>
            <a:endParaRPr lang="en-US" altLang="en-US" sz="2000" b="1">
              <a:solidFill>
                <a:srgbClr val="FFFF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500" fill="hold"/>
                                        <p:tgtEl>
                                          <p:spTgt spid="3077"/>
                                        </p:tgtEl>
                                        <p:attrNameLst>
                                          <p:attrName>ppt_w</p:attrName>
                                        </p:attrNameLst>
                                      </p:cBhvr>
                                      <p:tavLst>
                                        <p:tav tm="0">
                                          <p:val>
                                            <p:fltVal val="0"/>
                                          </p:val>
                                        </p:tav>
                                        <p:tav tm="100000">
                                          <p:val>
                                            <p:strVal val="#ppt_w"/>
                                          </p:val>
                                        </p:tav>
                                      </p:tavLst>
                                    </p:anim>
                                    <p:anim calcmode="lin" valueType="num">
                                      <p:cBhvr>
                                        <p:cTn id="19" dur="500" fill="hold"/>
                                        <p:tgtEl>
                                          <p:spTgt spid="3077"/>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p:cTn id="24" dur="500" fill="hold"/>
                                        <p:tgtEl>
                                          <p:spTgt spid="3078"/>
                                        </p:tgtEl>
                                        <p:attrNameLst>
                                          <p:attrName>ppt_w</p:attrName>
                                        </p:attrNameLst>
                                      </p:cBhvr>
                                      <p:tavLst>
                                        <p:tav tm="0">
                                          <p:val>
                                            <p:fltVal val="0"/>
                                          </p:val>
                                        </p:tav>
                                        <p:tav tm="100000">
                                          <p:val>
                                            <p:strVal val="#ppt_w"/>
                                          </p:val>
                                        </p:tav>
                                      </p:tavLst>
                                    </p:anim>
                                    <p:anim calcmode="lin" valueType="num">
                                      <p:cBhvr>
                                        <p:cTn id="25" dur="5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3079"/>
                                        </p:tgtEl>
                                        <p:attrNameLst>
                                          <p:attrName>style.visibility</p:attrName>
                                        </p:attrNameLst>
                                      </p:cBhvr>
                                      <p:to>
                                        <p:strVal val="visible"/>
                                      </p:to>
                                    </p:set>
                                    <p:anim calcmode="lin" valueType="num">
                                      <p:cBhvr>
                                        <p:cTn id="30" dur="500" fill="hold"/>
                                        <p:tgtEl>
                                          <p:spTgt spid="3079"/>
                                        </p:tgtEl>
                                        <p:attrNameLst>
                                          <p:attrName>ppt_w</p:attrName>
                                        </p:attrNameLst>
                                      </p:cBhvr>
                                      <p:tavLst>
                                        <p:tav tm="0">
                                          <p:val>
                                            <p:fltVal val="0"/>
                                          </p:val>
                                        </p:tav>
                                        <p:tav tm="100000">
                                          <p:val>
                                            <p:strVal val="#ppt_w"/>
                                          </p:val>
                                        </p:tav>
                                      </p:tavLst>
                                    </p:anim>
                                    <p:anim calcmode="lin" valueType="num">
                                      <p:cBhvr>
                                        <p:cTn id="31" dur="500" fill="hold"/>
                                        <p:tgtEl>
                                          <p:spTgt spid="3079"/>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3080"/>
                                        </p:tgtEl>
                                        <p:attrNameLst>
                                          <p:attrName>style.visibility</p:attrName>
                                        </p:attrNameLst>
                                      </p:cBhvr>
                                      <p:to>
                                        <p:strVal val="visible"/>
                                      </p:to>
                                    </p:set>
                                    <p:anim calcmode="lin" valueType="num">
                                      <p:cBhvr>
                                        <p:cTn id="36" dur="500" fill="hold"/>
                                        <p:tgtEl>
                                          <p:spTgt spid="3080"/>
                                        </p:tgtEl>
                                        <p:attrNameLst>
                                          <p:attrName>ppt_w</p:attrName>
                                        </p:attrNameLst>
                                      </p:cBhvr>
                                      <p:tavLst>
                                        <p:tav tm="0">
                                          <p:val>
                                            <p:fltVal val="0"/>
                                          </p:val>
                                        </p:tav>
                                        <p:tav tm="100000">
                                          <p:val>
                                            <p:strVal val="#ppt_w"/>
                                          </p:val>
                                        </p:tav>
                                      </p:tavLst>
                                    </p:anim>
                                    <p:anim calcmode="lin" valueType="num">
                                      <p:cBhvr>
                                        <p:cTn id="37" dur="500" fill="hold"/>
                                        <p:tgtEl>
                                          <p:spTgt spid="308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3081"/>
                                        </p:tgtEl>
                                        <p:attrNameLst>
                                          <p:attrName>style.visibility</p:attrName>
                                        </p:attrNameLst>
                                      </p:cBhvr>
                                      <p:to>
                                        <p:strVal val="visible"/>
                                      </p:to>
                                    </p:set>
                                    <p:anim calcmode="lin" valueType="num">
                                      <p:cBhvr>
                                        <p:cTn id="42" dur="500" fill="hold"/>
                                        <p:tgtEl>
                                          <p:spTgt spid="3081"/>
                                        </p:tgtEl>
                                        <p:attrNameLst>
                                          <p:attrName>ppt_w</p:attrName>
                                        </p:attrNameLst>
                                      </p:cBhvr>
                                      <p:tavLst>
                                        <p:tav tm="0">
                                          <p:val>
                                            <p:fltVal val="0"/>
                                          </p:val>
                                        </p:tav>
                                        <p:tav tm="100000">
                                          <p:val>
                                            <p:strVal val="#ppt_w"/>
                                          </p:val>
                                        </p:tav>
                                      </p:tavLst>
                                    </p:anim>
                                    <p:anim calcmode="lin" valueType="num">
                                      <p:cBhvr>
                                        <p:cTn id="43" dur="500" fill="hold"/>
                                        <p:tgtEl>
                                          <p:spTgt spid="3081"/>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3082"/>
                                        </p:tgtEl>
                                        <p:attrNameLst>
                                          <p:attrName>style.visibility</p:attrName>
                                        </p:attrNameLst>
                                      </p:cBhvr>
                                      <p:to>
                                        <p:strVal val="visible"/>
                                      </p:to>
                                    </p:set>
                                    <p:anim calcmode="lin" valueType="num">
                                      <p:cBhvr>
                                        <p:cTn id="48" dur="500" fill="hold"/>
                                        <p:tgtEl>
                                          <p:spTgt spid="3082"/>
                                        </p:tgtEl>
                                        <p:attrNameLst>
                                          <p:attrName>ppt_w</p:attrName>
                                        </p:attrNameLst>
                                      </p:cBhvr>
                                      <p:tavLst>
                                        <p:tav tm="0">
                                          <p:val>
                                            <p:fltVal val="0"/>
                                          </p:val>
                                        </p:tav>
                                        <p:tav tm="100000">
                                          <p:val>
                                            <p:strVal val="#ppt_w"/>
                                          </p:val>
                                        </p:tav>
                                      </p:tavLst>
                                    </p:anim>
                                    <p:anim calcmode="lin" valueType="num">
                                      <p:cBhvr>
                                        <p:cTn id="49" dur="500" fill="hold"/>
                                        <p:tgtEl>
                                          <p:spTgt spid="3082"/>
                                        </p:tgtEl>
                                        <p:attrNameLst>
                                          <p:attrName>ppt_h</p:attrName>
                                        </p:attrNameLst>
                                      </p:cBhvr>
                                      <p:tavLst>
                                        <p:tav tm="0">
                                          <p:val>
                                            <p:strVal val="#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nodeType="clickEffect">
                                  <p:stCondLst>
                                    <p:cond delay="0"/>
                                  </p:stCondLst>
                                  <p:childTnLst>
                                    <p:set>
                                      <p:cBhvr>
                                        <p:cTn id="53" dur="1" fill="hold">
                                          <p:stCondLst>
                                            <p:cond delay="0"/>
                                          </p:stCondLst>
                                        </p:cTn>
                                        <p:tgtEl>
                                          <p:spTgt spid="3083"/>
                                        </p:tgtEl>
                                        <p:attrNameLst>
                                          <p:attrName>style.visibility</p:attrName>
                                        </p:attrNameLst>
                                      </p:cBhvr>
                                      <p:to>
                                        <p:strVal val="visible"/>
                                      </p:to>
                                    </p:set>
                                    <p:anim calcmode="lin" valueType="num">
                                      <p:cBhvr>
                                        <p:cTn id="54" dur="500" fill="hold"/>
                                        <p:tgtEl>
                                          <p:spTgt spid="3083"/>
                                        </p:tgtEl>
                                        <p:attrNameLst>
                                          <p:attrName>ppt_w</p:attrName>
                                        </p:attrNameLst>
                                      </p:cBhvr>
                                      <p:tavLst>
                                        <p:tav tm="0">
                                          <p:val>
                                            <p:fltVal val="0"/>
                                          </p:val>
                                        </p:tav>
                                        <p:tav tm="100000">
                                          <p:val>
                                            <p:strVal val="#ppt_w"/>
                                          </p:val>
                                        </p:tav>
                                      </p:tavLst>
                                    </p:anim>
                                    <p:anim calcmode="lin" valueType="num">
                                      <p:cBhvr>
                                        <p:cTn id="55" dur="500" fill="hold"/>
                                        <p:tgtEl>
                                          <p:spTgt spid="3083"/>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10" fill="hold" nodeType="clickEffect">
                                  <p:stCondLst>
                                    <p:cond delay="0"/>
                                  </p:stCondLst>
                                  <p:childTnLst>
                                    <p:set>
                                      <p:cBhvr>
                                        <p:cTn id="59" dur="1" fill="hold">
                                          <p:stCondLst>
                                            <p:cond delay="0"/>
                                          </p:stCondLst>
                                        </p:cTn>
                                        <p:tgtEl>
                                          <p:spTgt spid="3084"/>
                                        </p:tgtEl>
                                        <p:attrNameLst>
                                          <p:attrName>style.visibility</p:attrName>
                                        </p:attrNameLst>
                                      </p:cBhvr>
                                      <p:to>
                                        <p:strVal val="visible"/>
                                      </p:to>
                                    </p:set>
                                    <p:anim calcmode="lin" valueType="num">
                                      <p:cBhvr>
                                        <p:cTn id="60" dur="500" fill="hold"/>
                                        <p:tgtEl>
                                          <p:spTgt spid="3084"/>
                                        </p:tgtEl>
                                        <p:attrNameLst>
                                          <p:attrName>ppt_w</p:attrName>
                                        </p:attrNameLst>
                                      </p:cBhvr>
                                      <p:tavLst>
                                        <p:tav tm="0">
                                          <p:val>
                                            <p:fltVal val="0"/>
                                          </p:val>
                                        </p:tav>
                                        <p:tav tm="100000">
                                          <p:val>
                                            <p:strVal val="#ppt_w"/>
                                          </p:val>
                                        </p:tav>
                                      </p:tavLst>
                                    </p:anim>
                                    <p:anim calcmode="lin" valueType="num">
                                      <p:cBhvr>
                                        <p:cTn id="61" dur="500" fill="hold"/>
                                        <p:tgtEl>
                                          <p:spTgt spid="3084"/>
                                        </p:tgtEl>
                                        <p:attrNameLst>
                                          <p:attrName>ppt_h</p:attrName>
                                        </p:attrNameLst>
                                      </p:cBhvr>
                                      <p:tavLst>
                                        <p:tav tm="0">
                                          <p:val>
                                            <p:strVal val="#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7" presetClass="entr" presetSubtype="10" fill="hold" nodeType="click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p:cTn id="66" dur="500" fill="hold"/>
                                        <p:tgtEl>
                                          <p:spTgt spid="3085"/>
                                        </p:tgtEl>
                                        <p:attrNameLst>
                                          <p:attrName>ppt_w</p:attrName>
                                        </p:attrNameLst>
                                      </p:cBhvr>
                                      <p:tavLst>
                                        <p:tav tm="0">
                                          <p:val>
                                            <p:fltVal val="0"/>
                                          </p:val>
                                        </p:tav>
                                        <p:tav tm="100000">
                                          <p:val>
                                            <p:strVal val="#ppt_w"/>
                                          </p:val>
                                        </p:tav>
                                      </p:tavLst>
                                    </p:anim>
                                    <p:anim calcmode="lin" valueType="num">
                                      <p:cBhvr>
                                        <p:cTn id="67" dur="500" fill="hold"/>
                                        <p:tgtEl>
                                          <p:spTgt spid="3085"/>
                                        </p:tgtEl>
                                        <p:attrNameLst>
                                          <p:attrName>ppt_h</p:attrName>
                                        </p:attrNameLst>
                                      </p:cBhvr>
                                      <p:tavLst>
                                        <p:tav tm="0">
                                          <p:val>
                                            <p:strVal val="#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7" presetClass="entr" presetSubtype="10" fill="hold" nodeType="clickEffect">
                                  <p:stCondLst>
                                    <p:cond delay="0"/>
                                  </p:stCondLst>
                                  <p:childTnLst>
                                    <p:set>
                                      <p:cBhvr>
                                        <p:cTn id="71" dur="1" fill="hold">
                                          <p:stCondLst>
                                            <p:cond delay="0"/>
                                          </p:stCondLst>
                                        </p:cTn>
                                        <p:tgtEl>
                                          <p:spTgt spid="3086"/>
                                        </p:tgtEl>
                                        <p:attrNameLst>
                                          <p:attrName>style.visibility</p:attrName>
                                        </p:attrNameLst>
                                      </p:cBhvr>
                                      <p:to>
                                        <p:strVal val="visible"/>
                                      </p:to>
                                    </p:set>
                                    <p:anim calcmode="lin" valueType="num">
                                      <p:cBhvr>
                                        <p:cTn id="72" dur="500" fill="hold"/>
                                        <p:tgtEl>
                                          <p:spTgt spid="3086"/>
                                        </p:tgtEl>
                                        <p:attrNameLst>
                                          <p:attrName>ppt_w</p:attrName>
                                        </p:attrNameLst>
                                      </p:cBhvr>
                                      <p:tavLst>
                                        <p:tav tm="0">
                                          <p:val>
                                            <p:fltVal val="0"/>
                                          </p:val>
                                        </p:tav>
                                        <p:tav tm="100000">
                                          <p:val>
                                            <p:strVal val="#ppt_w"/>
                                          </p:val>
                                        </p:tav>
                                      </p:tavLst>
                                    </p:anim>
                                    <p:anim calcmode="lin" valueType="num">
                                      <p:cBhvr>
                                        <p:cTn id="73" dur="500" fill="hold"/>
                                        <p:tgtEl>
                                          <p:spTgt spid="3086"/>
                                        </p:tgtEl>
                                        <p:attrNameLst>
                                          <p:attrName>ppt_h</p:attrName>
                                        </p:attrNameLst>
                                      </p:cBhvr>
                                      <p:tavLst>
                                        <p:tav tm="0">
                                          <p:val>
                                            <p:strVal val="#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7" presetClass="entr" presetSubtype="10" fill="hold" nodeType="clickEffect">
                                  <p:stCondLst>
                                    <p:cond delay="0"/>
                                  </p:stCondLst>
                                  <p:childTnLst>
                                    <p:set>
                                      <p:cBhvr>
                                        <p:cTn id="77" dur="1" fill="hold">
                                          <p:stCondLst>
                                            <p:cond delay="0"/>
                                          </p:stCondLst>
                                        </p:cTn>
                                        <p:tgtEl>
                                          <p:spTgt spid="3075"/>
                                        </p:tgtEl>
                                        <p:attrNameLst>
                                          <p:attrName>style.visibility</p:attrName>
                                        </p:attrNameLst>
                                      </p:cBhvr>
                                      <p:to>
                                        <p:strVal val="visible"/>
                                      </p:to>
                                    </p:set>
                                    <p:anim calcmode="lin" valueType="num">
                                      <p:cBhvr>
                                        <p:cTn id="78" dur="500" fill="hold"/>
                                        <p:tgtEl>
                                          <p:spTgt spid="3075"/>
                                        </p:tgtEl>
                                        <p:attrNameLst>
                                          <p:attrName>ppt_w</p:attrName>
                                        </p:attrNameLst>
                                      </p:cBhvr>
                                      <p:tavLst>
                                        <p:tav tm="0">
                                          <p:val>
                                            <p:fltVal val="0"/>
                                          </p:val>
                                        </p:tav>
                                        <p:tav tm="100000">
                                          <p:val>
                                            <p:strVal val="#ppt_w"/>
                                          </p:val>
                                        </p:tav>
                                      </p:tavLst>
                                    </p:anim>
                                    <p:anim calcmode="lin" valueType="num">
                                      <p:cBhvr>
                                        <p:cTn id="79" dur="5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autoUpdateAnimBg="0"/>
      <p:bldP spid="3076" grpId="0" autoUpdateAnimBg="0"/>
      <p:bldP spid="3077" grpId="0" autoUpdateAnimBg="0"/>
      <p:bldP spid="3078" grpId="0" autoUpdateAnimBg="0"/>
      <p:bldP spid="3079" grpId="0" autoUpdateAnimBg="0"/>
      <p:bldP spid="3080" grpId="0" autoUpdateAnimBg="0"/>
      <p:bldP spid="3081" grpId="0" autoUpdateAnimBg="0"/>
      <p:bldP spid="3082" grpId="0" autoUpdateAnimBg="0"/>
      <p:bldP spid="3083" grpId="0" autoUpdateAnimBg="0"/>
      <p:bldP spid="3084" grpId="0" autoUpdateAnimBg="0"/>
      <p:bldP spid="3085" grpId="0" autoUpdateAnimBg="0"/>
      <p:bldP spid="30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64F0A867-1FAA-8082-6073-1EC2E2F54A7B}"/>
              </a:ext>
            </a:extLst>
          </p:cNvPr>
          <p:cNvSpPr txBox="1">
            <a:spLocks noChangeArrowheads="1"/>
          </p:cNvSpPr>
          <p:nvPr/>
        </p:nvSpPr>
        <p:spPr bwMode="auto">
          <a:xfrm>
            <a:off x="228600" y="228600"/>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6600FF"/>
                </a:solidFill>
                <a:cs typeface="Times New Roman" panose="02020603050405020304" pitchFamily="18" charset="0"/>
              </a:rPr>
              <a:t>She was born </a:t>
            </a:r>
            <a:r>
              <a:rPr lang="en-GB" altLang="en-US" sz="2400" b="1">
                <a:solidFill>
                  <a:srgbClr val="6600FF"/>
                </a:solidFill>
                <a:cs typeface="Times New Roman" panose="02020603050405020304" pitchFamily="18" charset="0"/>
              </a:rPr>
              <a:t>in 1775 </a:t>
            </a:r>
            <a:r>
              <a:rPr lang="en-US" altLang="en-US" sz="2400" b="1">
                <a:solidFill>
                  <a:srgbClr val="6600FF"/>
                </a:solidFill>
                <a:cs typeface="Times New Roman" panose="02020603050405020304" pitchFamily="18" charset="0"/>
              </a:rPr>
              <a:t>at the rectory of Steventon near Basingstoke as the daughter of a clergyman. She was well educated for a woman of her time. She lived a happy </a:t>
            </a:r>
            <a:r>
              <a:rPr lang="en-GB" altLang="en-US" sz="2400" b="1">
                <a:solidFill>
                  <a:srgbClr val="6600FF"/>
                </a:solidFill>
                <a:cs typeface="Times New Roman" panose="02020603050405020304" pitchFamily="18" charset="0"/>
              </a:rPr>
              <a:t>if </a:t>
            </a:r>
            <a:r>
              <a:rPr lang="en-US" altLang="en-US" sz="2400" b="1">
                <a:solidFill>
                  <a:srgbClr val="6600FF"/>
                </a:solidFill>
                <a:cs typeface="Times New Roman" panose="02020603050405020304" pitchFamily="18" charset="0"/>
              </a:rPr>
              <a:t>uneventful life.</a:t>
            </a:r>
            <a:r>
              <a:rPr lang="en-US" altLang="en-US" sz="2400">
                <a:solidFill>
                  <a:srgbClr val="6600FF"/>
                </a:solidFill>
                <a:cs typeface="Times New Roman" panose="02020603050405020304" pitchFamily="18" charset="0"/>
              </a:rPr>
              <a:t> </a:t>
            </a:r>
            <a:endParaRPr lang="en-US" altLang="en-US" sz="2400">
              <a:solidFill>
                <a:srgbClr val="6600FF"/>
              </a:solidFill>
            </a:endParaRPr>
          </a:p>
        </p:txBody>
      </p:sp>
      <p:sp>
        <p:nvSpPr>
          <p:cNvPr id="4099" name="Text Box 3">
            <a:extLst>
              <a:ext uri="{FF2B5EF4-FFF2-40B4-BE49-F238E27FC236}">
                <a16:creationId xmlns:a16="http://schemas.microsoft.com/office/drawing/2014/main" id="{BB3B0958-7EDF-12A4-D98C-4071CD44AD95}"/>
              </a:ext>
            </a:extLst>
          </p:cNvPr>
          <p:cNvSpPr txBox="1">
            <a:spLocks noChangeArrowheads="1"/>
          </p:cNvSpPr>
          <p:nvPr/>
        </p:nvSpPr>
        <p:spPr bwMode="auto">
          <a:xfrm>
            <a:off x="381000" y="3581400"/>
            <a:ext cx="830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6600FF"/>
                </a:solidFill>
                <a:cs typeface="Times New Roman" panose="02020603050405020304" pitchFamily="18" charset="0"/>
              </a:rPr>
              <a:t>In 1801 her family went to Bath, where many scenes from her novels takes place. After the death of her father the family moved to Southampton and later to Chawton in Hants, where she wrote most of her novels.</a:t>
            </a:r>
            <a:r>
              <a:rPr lang="en-US" altLang="en-US" sz="2400">
                <a:solidFill>
                  <a:srgbClr val="9900CC"/>
                </a:solidFill>
                <a:cs typeface="Times New Roman" panose="02020603050405020304" pitchFamily="18" charset="0"/>
              </a:rPr>
              <a:t> </a:t>
            </a:r>
            <a:endParaRPr lang="en-US" altLang="en-US" sz="2400"/>
          </a:p>
        </p:txBody>
      </p:sp>
      <p:sp>
        <p:nvSpPr>
          <p:cNvPr id="4100" name="Text Box 4">
            <a:extLst>
              <a:ext uri="{FF2B5EF4-FFF2-40B4-BE49-F238E27FC236}">
                <a16:creationId xmlns:a16="http://schemas.microsoft.com/office/drawing/2014/main" id="{E2FDB0B5-9A12-CCFC-1DE3-A6DD92F9E394}"/>
              </a:ext>
            </a:extLst>
          </p:cNvPr>
          <p:cNvSpPr txBox="1">
            <a:spLocks noChangeArrowheads="1"/>
          </p:cNvSpPr>
          <p:nvPr/>
        </p:nvSpPr>
        <p:spPr bwMode="auto">
          <a:xfrm>
            <a:off x="304800" y="5334000"/>
            <a:ext cx="838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6600FF"/>
                </a:solidFill>
                <a:cs typeface="Times New Roman" panose="02020603050405020304" pitchFamily="18" charset="0"/>
              </a:rPr>
              <a:t>In 1817 a tendency to consumption manifested itself, therefore in May that year she moved to Winchester, where she could get some skilled medical attendance, but she died there </a:t>
            </a:r>
            <a:r>
              <a:rPr lang="en-GB" altLang="en-US" sz="2400" b="1">
                <a:solidFill>
                  <a:srgbClr val="6600FF"/>
                </a:solidFill>
                <a:cs typeface="Times New Roman" panose="02020603050405020304" pitchFamily="18" charset="0"/>
              </a:rPr>
              <a:t>two</a:t>
            </a:r>
            <a:r>
              <a:rPr lang="en-US" altLang="en-US" sz="2400" b="1">
                <a:solidFill>
                  <a:srgbClr val="6600FF"/>
                </a:solidFill>
                <a:cs typeface="Times New Roman" panose="02020603050405020304" pitchFamily="18" charset="0"/>
              </a:rPr>
              <a:t> months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500" fill="hold"/>
                                        <p:tgtEl>
                                          <p:spTgt spid="4099"/>
                                        </p:tgtEl>
                                        <p:attrNameLst>
                                          <p:attrName>ppt_w</p:attrName>
                                        </p:attrNameLst>
                                      </p:cBhvr>
                                      <p:tavLst>
                                        <p:tav tm="0">
                                          <p:val>
                                            <p:fltVal val="0"/>
                                          </p:val>
                                        </p:tav>
                                        <p:tav tm="100000">
                                          <p:val>
                                            <p:strVal val="#ppt_w"/>
                                          </p:val>
                                        </p:tav>
                                      </p:tavLst>
                                    </p:anim>
                                    <p:anim calcmode="lin" valueType="num">
                                      <p:cBhvr>
                                        <p:cTn id="14" dur="500" fill="hold"/>
                                        <p:tgtEl>
                                          <p:spTgt spid="409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500" fill="hold"/>
                                        <p:tgtEl>
                                          <p:spTgt spid="4100"/>
                                        </p:tgtEl>
                                        <p:attrNameLst>
                                          <p:attrName>ppt_w</p:attrName>
                                        </p:attrNameLst>
                                      </p:cBhvr>
                                      <p:tavLst>
                                        <p:tav tm="0">
                                          <p:val>
                                            <p:fltVal val="0"/>
                                          </p:val>
                                        </p:tav>
                                        <p:tav tm="100000">
                                          <p:val>
                                            <p:strVal val="#ppt_w"/>
                                          </p:val>
                                        </p:tav>
                                      </p:tavLst>
                                    </p:anim>
                                    <p:anim calcmode="lin" valueType="num">
                                      <p:cBhvr>
                                        <p:cTn id="20" dur="500" fill="hold"/>
                                        <p:tgtEl>
                                          <p:spTgt spid="41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P spid="4100" grpId="0"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4862</Words>
  <Application>Microsoft Office PowerPoint</Application>
  <PresentationFormat>On-screen Show (4:3)</PresentationFormat>
  <Paragraphs>262</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Times New Roman</vt:lpstr>
      <vt:lpstr>Monotype Corsiva</vt:lpstr>
      <vt:lpstr>Amaze</vt:lpstr>
      <vt:lpstr>Centaur</vt:lpstr>
      <vt:lpstr>_x000d_
times new roman</vt:lpstr>
      <vt:lpstr> _x000d_
Times New Roman</vt:lpstr>
      <vt:lpstr>Arial </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 Cabot CTC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and prejudice</dc:title>
  <dc:creator>Chris Davies</dc:creator>
  <cp:lastModifiedBy>Nayan GRIFFITHS</cp:lastModifiedBy>
  <cp:revision>102</cp:revision>
  <dcterms:created xsi:type="dcterms:W3CDTF">2001-11-28T09:39:53Z</dcterms:created>
  <dcterms:modified xsi:type="dcterms:W3CDTF">2023-03-21T14:28:12Z</dcterms:modified>
</cp:coreProperties>
</file>